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121023">
                <a:tc>
                  <a:txBody>
                    <a:bodyPr/>
                    <a:lstStyle/>
                    <a:p>
                      <a: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funding_success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funding_speed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Model 1(controls)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Model 3(main effect)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Model 1(controls)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Model 3(main effect)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happiness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0.176*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0.238***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(1.85)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(3.34)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sadness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1.021*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0.730**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(1.76)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(2.08)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pst_psyc_cptl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-0.0997***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-0.0935***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(-3.79)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(-4.30)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picture_quality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0.418***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0.426***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0.365***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0.366***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(5.32)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(5.40)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(6.17)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(6.19)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story_word_count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0.00233**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0.00385***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0.00230**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0.00359***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(2.01)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(3.13)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(2.57)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(3.80)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1.084***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1.045***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1.594***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1.543***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(12.18)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(11.56)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(20.52)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(19.66)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group_borrower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3.639***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3.485***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1.622***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1.464***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(3.52)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(3.37)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(5.96)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(5.36)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annual_income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-0.543***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-0.550***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-0.563***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-0.570***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(-5.18)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(-5.19)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(-7.74)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(-7.82)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partner_risk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-0.116**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-0.145***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-0.0614*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-0.0846**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(-2.26)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(-2.78)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(-1.74)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(-2.38)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loan_amount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-1.171***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-1.167***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0.00122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(-15.08)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(-14.99)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(0.02)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loan_term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-0.0775***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-0.0749***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-0.123***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-0.121***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(-11.50)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(-11.01)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(-22.05)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(-21.55)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repayment_schedule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-0.454***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-0.443***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(-0.88)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(-0.96)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(-2.64)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(-2.58)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continenta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sectorb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_cons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13.31***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13.35***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8.151***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8.188***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(14.32)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(14.25)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(12.98)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(13.00)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pseudo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0.059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-2229.6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-2219.7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-14984.1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-14968.2</a:t>
                      </a:r>
                    </a:p>
                  </a:txBody>
                  <a:tcPr/>
                </a:tc>
              </a:tr>
              <a:tr h="121023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1124.8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1849.1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1880.9</a:t>
                      </a:r>
                    </a:p>
                  </a:txBody>
                  <a:tcPr/>
                </a:tc>
              </a:tr>
              <a:tr h="121041">
                <a:tc>
                  <a:txBody>
                    <a:bodyPr/>
                    <a:lstStyle/>
                    <a:p>
                      <a: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5.8e-219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1.2e-220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