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sector有15个分组值，14个虚拟变量，该表不汇报结果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