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ableStyles" Target="tableStyles.xml"/><Relationship Id="rId7" Type="http://schemas.openxmlformats.org/officeDocument/2006/relationships/tags" Target="tags/tag6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3" Type="http://schemas.openxmlformats.org/officeDocument/2006/relationships/tags" Target="../tags/tag2.xml"/><Relationship Id="rId4" Type="http://schemas.openxmlformats.org/officeDocument/2006/relationships/tags" Target="../tags/tag3.xml"/><Relationship Id="rId5" Type="http://schemas.openxmlformats.org/officeDocument/2006/relationships/tags" Target="../tags/tag4.xml"/><Relationship Id="rId6" Type="http://schemas.openxmlformats.org/officeDocument/2006/relationships/tags" Target="../tags/tag5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48.xml"/><Relationship Id="rId3" Type="http://schemas.openxmlformats.org/officeDocument/2006/relationships/tags" Target="../tags/tag49.xml"/><Relationship Id="rId4" Type="http://schemas.openxmlformats.org/officeDocument/2006/relationships/tags" Target="../tags/tag50.xml"/><Relationship Id="rId5" Type="http://schemas.openxmlformats.org/officeDocument/2006/relationships/tags" Target="../tags/tag5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52.xml"/><Relationship Id="rId3" Type="http://schemas.openxmlformats.org/officeDocument/2006/relationships/tags" Target="../tags/tag53.xml"/><Relationship Id="rId4" Type="http://schemas.openxmlformats.org/officeDocument/2006/relationships/tags" Target="../tags/tag54.xml"/><Relationship Id="rId5" Type="http://schemas.openxmlformats.org/officeDocument/2006/relationships/tags" Target="../tags/tag55.xml"/><Relationship Id="rId6" Type="http://schemas.openxmlformats.org/officeDocument/2006/relationships/tags" Target="../tags/tag56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3" Type="http://schemas.openxmlformats.org/officeDocument/2006/relationships/tags" Target="../tags/tag7.xml"/><Relationship Id="rId4" Type="http://schemas.openxmlformats.org/officeDocument/2006/relationships/tags" Target="../tags/tag8.xml"/><Relationship Id="rId5" Type="http://schemas.openxmlformats.org/officeDocument/2006/relationships/tags" Target="../tags/tag9.xml"/><Relationship Id="rId6" Type="http://schemas.openxmlformats.org/officeDocument/2006/relationships/tags" Target="../tags/tag10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3" Type="http://schemas.openxmlformats.org/officeDocument/2006/relationships/tags" Target="../tags/tag12.xml"/><Relationship Id="rId4" Type="http://schemas.openxmlformats.org/officeDocument/2006/relationships/tags" Target="../tags/tag13.xml"/><Relationship Id="rId5" Type="http://schemas.openxmlformats.org/officeDocument/2006/relationships/tags" Target="../tags/tag14.xml"/><Relationship Id="rId6" Type="http://schemas.openxmlformats.org/officeDocument/2006/relationships/tags" Target="../tags/tag1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3" Type="http://schemas.openxmlformats.org/officeDocument/2006/relationships/tags" Target="../tags/tag17.xml"/><Relationship Id="rId4" Type="http://schemas.openxmlformats.org/officeDocument/2006/relationships/tags" Target="../tags/tag18.xml"/><Relationship Id="rId5" Type="http://schemas.openxmlformats.org/officeDocument/2006/relationships/tags" Target="../tags/tag19.xml"/><Relationship Id="rId6" Type="http://schemas.openxmlformats.org/officeDocument/2006/relationships/tags" Target="../tags/tag20.xml"/><Relationship Id="rId7" Type="http://schemas.openxmlformats.org/officeDocument/2006/relationships/tags" Target="../tags/tag2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3" Type="http://schemas.openxmlformats.org/officeDocument/2006/relationships/tags" Target="../tags/tag23.xml"/><Relationship Id="rId4" Type="http://schemas.openxmlformats.org/officeDocument/2006/relationships/tags" Target="../tags/tag24.xml"/><Relationship Id="rId5" Type="http://schemas.openxmlformats.org/officeDocument/2006/relationships/tags" Target="../tags/tag25.xml"/><Relationship Id="rId6" Type="http://schemas.openxmlformats.org/officeDocument/2006/relationships/tags" Target="../tags/tag26.xml"/><Relationship Id="rId7" Type="http://schemas.openxmlformats.org/officeDocument/2006/relationships/tags" Target="../tags/tag27.xml"/><Relationship Id="rId8" Type="http://schemas.openxmlformats.org/officeDocument/2006/relationships/tags" Target="../tags/tag28.xml"/><Relationship Id="rId9" Type="http://schemas.openxmlformats.org/officeDocument/2006/relationships/tags" Target="../tags/tag29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3" Type="http://schemas.openxmlformats.org/officeDocument/2006/relationships/tags" Target="../tags/tag35.xml"/><Relationship Id="rId4" Type="http://schemas.openxmlformats.org/officeDocument/2006/relationships/tags" Target="../tags/tag36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3" Type="http://schemas.openxmlformats.org/officeDocument/2006/relationships/tags" Target="../tags/tag38.xml"/><Relationship Id="rId4" Type="http://schemas.openxmlformats.org/officeDocument/2006/relationships/tags" Target="../tags/tag39.xml"/><Relationship Id="rId5" Type="http://schemas.openxmlformats.org/officeDocument/2006/relationships/tags" Target="../tags/tag40.xml"/><Relationship Id="rId6" Type="http://schemas.openxmlformats.org/officeDocument/2006/relationships/tags" Target="../tags/tag41.xml"/><Relationship Id="rId7" Type="http://schemas.openxmlformats.org/officeDocument/2006/relationships/tags" Target="../tags/tag42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3" Type="http://schemas.openxmlformats.org/officeDocument/2006/relationships/tags" Target="../tags/tag44.xml"/><Relationship Id="rId4" Type="http://schemas.openxmlformats.org/officeDocument/2006/relationships/tags" Target="../tags/tag45.xml"/><Relationship Id="rId5" Type="http://schemas.openxmlformats.org/officeDocument/2006/relationships/tags" Target="../tags/tag46.xml"/><Relationship Id="rId6" Type="http://schemas.openxmlformats.org/officeDocument/2006/relationships/tags" Target="../tags/tag4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ags" Target="../tags/tag57.xml"/><Relationship Id="rId14" Type="http://schemas.openxmlformats.org/officeDocument/2006/relationships/tags" Target="../tags/tag58.xml"/><Relationship Id="rId15" Type="http://schemas.openxmlformats.org/officeDocument/2006/relationships/tags" Target="../tags/tag59.xml"/><Relationship Id="rId16" Type="http://schemas.openxmlformats.org/officeDocument/2006/relationships/tags" Target="../tags/tag60.xml"/><Relationship Id="rId17" Type="http://schemas.openxmlformats.org/officeDocument/2006/relationships/tags" Target="../tags/tag61.xml"/><Relationship Id="rId18" Type="http://schemas.openxmlformats.org/officeDocument/2006/relationships/tags" Target="../tags/tag62.xml"/><Relationship Id="rId1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63.xml"/><Relationship Id="rId2" Type="http://schemas.openxmlformats.org/officeDocument/2006/relationships/tags" Target="../tags/tag64.xml"/><Relationship Id="rId3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>
            <p:custDataLst>
              <p:tags r:id="rId1"/>
            </p:custDataLst>
          </p:nvPr>
        </p:nvSpPr>
        <p:spPr>
          <a:xfrm>
            <a:off x="0" y="2532380"/>
            <a:ext cx="12192000" cy="1793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71120" y="3137218"/>
            <a:ext cx="12050395" cy="58356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>
              <a:defRPr b="1" sz="3200">
                <a:solidFill>
                  <a:srgbClr val="FFFFFF"/>
                </a:solidFill>
                <a:latin typeface="微软雅黑"/>
              </a:defRPr>
            </a:pPr>
            <a:r>
              <a:t>U201812791-刘棫欣-1.《喜马拉雅FM免费增值策略对用户留存的影响的实证研究》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+mn-cs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PA" val="v4.2.4"/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COMMONDATA" val="eyJoZGlkIjoiYjMzNDVlOTc5MDI2NjU2YTAzZGY5NTQ4OWY0NTNmYjQifQ=="/>
  <p:tag name="KSO_WPP_MARK_KEY" val="1eb22400-832a-45e0-8111-6bd31e209b7e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WPS 演示</Application>
  <PresentationFormat>宽屏</PresentationFormat>
  <Paragraphs>2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old white</cp:lastModifiedBy>
  <cp:revision>156</cp:revision>
  <dcterms:created xsi:type="dcterms:W3CDTF">2019-06-19T02:08:00Z</dcterms:created>
  <dcterms:modified xsi:type="dcterms:W3CDTF">2023-04-28T12:13:03Z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2714BC2042754196817988410A36725A</vt:lpwstr>
  </property>
</Properties>
</file>