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3. 行业前景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虽市场需求大，但内部发展前景不容乐观，免费用户不付费，用户交互可提供口碑。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