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行业现状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有海量用户基础，社交音频受关注，规模持续增长。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4. 存在问题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未立足用户需求，尤其知识变现问题突出。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