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3. 知识付费行为影响研究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部分研究探讨用户交互、学习行为等对知识付费行为的影响，如王雨萍、罗钦芳的研究。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832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4. 知识付费平台用户留存与流失研究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7548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学者将用户留存率作判断产品或服务价值的重要标准，不同行业对此有深入探讨，如游戏行业的预测研究。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