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5 免费增值策略对用户留存影响的实证分析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