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研究假设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1. H1：收费节点对专辑付费转化率有显著正向影响。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2. H2：章节价格对专辑付费转化率有显著负向影响。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3. H3：支持 VIP 免费对专辑付费转化率有显著正向影响。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