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4. 针对 H1 与模型结果不一致，通过散点图及方差分析探究原因，先进行付费转化率与收费节点简单线性回归并画二维散点图，发现不同收费节点位置有不同付费转化率情况。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5. 方差齐性检验结果表明，两部分专辑样本量相近，区①专辑所属主播已发布专辑数均值比其余专辑主播多，且在 0.01 显著性水平支持该结论。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