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5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3 研究场景与数据描述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