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1. 数据源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喜马拉雅FM三个终端的URL如表3-1所示。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2. 数据维度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用户（User），含主播与普通用户。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