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专辑（Album），是联系生态的纽带，即有声音频。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声音（Track），由不等数量声音组成专辑，声音时长各异，不同主播录制的声音有色声与特点，直播音频可存为专辑声音用于回听。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清洗相关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清洗对象：以专辑维度为数据清洗对象。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