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筛选规则：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选已完结专辑。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选PUGC及PGC专辑，过滤普通用户上传的。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除去直播宣传的专辑。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