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pic>
        <p:nvPicPr>
          <p:cNvPr id="82" name="Picture 81" descr="12-rId24-image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