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ableStyles" Target="tableStyles.xml"/><Relationship Id="rId7" Type="http://schemas.openxmlformats.org/officeDocument/2006/relationships/tags" Target="tags/tag6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8.xml"/><Relationship Id="rId3" Type="http://schemas.openxmlformats.org/officeDocument/2006/relationships/tags" Target="../tags/tag49.xml"/><Relationship Id="rId4" Type="http://schemas.openxmlformats.org/officeDocument/2006/relationships/tags" Target="../tags/tag50.xml"/><Relationship Id="rId5" Type="http://schemas.openxmlformats.org/officeDocument/2006/relationships/tags" Target="../tags/tag5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2.xml"/><Relationship Id="rId3" Type="http://schemas.openxmlformats.org/officeDocument/2006/relationships/tags" Target="../tags/tag53.xml"/><Relationship Id="rId4" Type="http://schemas.openxmlformats.org/officeDocument/2006/relationships/tags" Target="../tags/tag54.xml"/><Relationship Id="rId5" Type="http://schemas.openxmlformats.org/officeDocument/2006/relationships/tags" Target="../tags/tag55.xml"/><Relationship Id="rId6" Type="http://schemas.openxmlformats.org/officeDocument/2006/relationships/tags" Target="../tags/tag56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microsoft.com/office/2007/relationships/hdphoto" Target="../media/image2.wdp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3" Type="http://schemas.openxmlformats.org/officeDocument/2006/relationships/tags" Target="../tags/tag7.xml"/><Relationship Id="rId4" Type="http://schemas.openxmlformats.org/officeDocument/2006/relationships/tags" Target="../tags/tag8.xml"/><Relationship Id="rId5" Type="http://schemas.openxmlformats.org/officeDocument/2006/relationships/tags" Target="../tags/tag9.xml"/><Relationship Id="rId6" Type="http://schemas.openxmlformats.org/officeDocument/2006/relationships/tags" Target="../tags/tag10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tags" Target="../tags/tag14.xml"/><Relationship Id="rId6" Type="http://schemas.openxmlformats.org/officeDocument/2006/relationships/tags" Target="../tags/tag15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6.xml"/><Relationship Id="rId3" Type="http://schemas.openxmlformats.org/officeDocument/2006/relationships/tags" Target="../tags/tag17.xml"/><Relationship Id="rId4" Type="http://schemas.openxmlformats.org/officeDocument/2006/relationships/tags" Target="../tags/tag18.xml"/><Relationship Id="rId5" Type="http://schemas.openxmlformats.org/officeDocument/2006/relationships/tags" Target="../tags/tag19.xml"/><Relationship Id="rId6" Type="http://schemas.openxmlformats.org/officeDocument/2006/relationships/tags" Target="../tags/tag20.xml"/><Relationship Id="rId7" Type="http://schemas.openxmlformats.org/officeDocument/2006/relationships/tags" Target="../tags/tag2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22.xml"/><Relationship Id="rId3" Type="http://schemas.openxmlformats.org/officeDocument/2006/relationships/tags" Target="../tags/tag23.xml"/><Relationship Id="rId4" Type="http://schemas.openxmlformats.org/officeDocument/2006/relationships/tags" Target="../tags/tag24.xml"/><Relationship Id="rId5" Type="http://schemas.openxmlformats.org/officeDocument/2006/relationships/tags" Target="../tags/tag25.xml"/><Relationship Id="rId6" Type="http://schemas.openxmlformats.org/officeDocument/2006/relationships/tags" Target="../tags/tag26.xml"/><Relationship Id="rId7" Type="http://schemas.openxmlformats.org/officeDocument/2006/relationships/tags" Target="../tags/tag27.xml"/><Relationship Id="rId8" Type="http://schemas.openxmlformats.org/officeDocument/2006/relationships/tags" Target="../tags/tag28.xml"/><Relationship Id="rId9" Type="http://schemas.openxmlformats.org/officeDocument/2006/relationships/tags" Target="../tags/tag29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4.xml"/><Relationship Id="rId3" Type="http://schemas.openxmlformats.org/officeDocument/2006/relationships/tags" Target="../tags/tag35.xml"/><Relationship Id="rId4" Type="http://schemas.openxmlformats.org/officeDocument/2006/relationships/tags" Target="../tags/tag36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37.xml"/><Relationship Id="rId3" Type="http://schemas.openxmlformats.org/officeDocument/2006/relationships/tags" Target="../tags/tag38.xml"/><Relationship Id="rId4" Type="http://schemas.openxmlformats.org/officeDocument/2006/relationships/tags" Target="../tags/tag39.xml"/><Relationship Id="rId5" Type="http://schemas.openxmlformats.org/officeDocument/2006/relationships/tags" Target="../tags/tag40.xml"/><Relationship Id="rId6" Type="http://schemas.openxmlformats.org/officeDocument/2006/relationships/tags" Target="../tags/tag41.xml"/><Relationship Id="rId7" Type="http://schemas.openxmlformats.org/officeDocument/2006/relationships/tags" Target="../tags/tag42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43.xml"/><Relationship Id="rId3" Type="http://schemas.openxmlformats.org/officeDocument/2006/relationships/tags" Target="../tags/tag44.xml"/><Relationship Id="rId4" Type="http://schemas.openxmlformats.org/officeDocument/2006/relationships/tags" Target="../tags/tag45.xml"/><Relationship Id="rId5" Type="http://schemas.openxmlformats.org/officeDocument/2006/relationships/tags" Target="../tags/tag46.xml"/><Relationship Id="rId6" Type="http://schemas.openxmlformats.org/officeDocument/2006/relationships/tags" Target="../tags/tag4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 userDrawn="1"/>
        </p:nvGrpSpPr>
        <p:grpSpPr>
          <a:xfrm>
            <a:off x="1" y="4876800"/>
            <a:ext cx="12191999" cy="1981200"/>
            <a:chOff x="1" y="4876800"/>
            <a:chExt cx="12191999" cy="1981200"/>
          </a:xfrm>
        </p:grpSpPr>
        <p:pic>
          <p:nvPicPr>
            <p:cNvPr id="2" name="图片 1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3" name="图片 2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 userDrawn="1"/>
        </p:nvGrpSpPr>
        <p:grpSpPr>
          <a:xfrm flipV="1">
            <a:off x="0" y="0"/>
            <a:ext cx="12191999" cy="1981200"/>
            <a:chOff x="1" y="4876800"/>
            <a:chExt cx="12191999" cy="1981200"/>
          </a:xfrm>
        </p:grpSpPr>
        <p:pic>
          <p:nvPicPr>
            <p:cNvPr id="6" name="图片 5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" y="4876800"/>
              <a:ext cx="3402060" cy="1981199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flipH="1">
              <a:off x="8789940" y="4876801"/>
              <a:ext cx="3402060" cy="1981199"/>
            </a:xfrm>
            <a:prstGeom prst="rect">
              <a:avLst/>
            </a:prstGeom>
          </p:spPr>
        </p:pic>
      </p:grpSp>
      <p:grpSp>
        <p:nvGrpSpPr>
          <p:cNvPr id="8" name="组合 7"/>
          <p:cNvGrpSpPr/>
          <p:nvPr userDrawn="1"/>
        </p:nvGrpSpPr>
        <p:grpSpPr>
          <a:xfrm>
            <a:off x="0" y="1617884"/>
            <a:ext cx="12192000" cy="3622232"/>
            <a:chOff x="0" y="1306175"/>
            <a:chExt cx="12192000" cy="3622232"/>
          </a:xfrm>
        </p:grpSpPr>
        <p:sp>
          <p:nvSpPr>
            <p:cNvPr id="9" name="矩形 8"/>
            <p:cNvSpPr/>
            <p:nvPr/>
          </p:nvSpPr>
          <p:spPr>
            <a:xfrm>
              <a:off x="0" y="2420919"/>
              <a:ext cx="12192000" cy="25074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汉仪君黑-45简" panose="020B0604020202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 rot="5400000">
              <a:off x="5207336" y="1185501"/>
              <a:ext cx="1777318" cy="2018666"/>
              <a:chOff x="622618" y="3276598"/>
              <a:chExt cx="1663995" cy="1249047"/>
            </a:xfrm>
          </p:grpSpPr>
          <p:sp>
            <p:nvSpPr>
              <p:cNvPr id="15" name="任意多边形: 形状 14"/>
              <p:cNvSpPr/>
              <p:nvPr userDrawn="1"/>
            </p:nvSpPr>
            <p:spPr>
              <a:xfrm rot="16200000" flipH="1">
                <a:off x="1914266" y="3781359"/>
                <a:ext cx="505169" cy="239525"/>
              </a:xfrm>
              <a:custGeom>
                <a:avLst/>
                <a:gdLst>
                  <a:gd name="connsiteX0" fmla="*/ 650134 w 1293554"/>
                  <a:gd name="connsiteY0" fmla="*/ 430395 h 515684"/>
                  <a:gd name="connsiteX1" fmla="*/ 0 w 1293554"/>
                  <a:gd name="connsiteY1" fmla="*/ 2369 h 515684"/>
                  <a:gd name="connsiteX2" fmla="*/ 0 w 1293554"/>
                  <a:gd name="connsiteY2" fmla="*/ 87659 h 515684"/>
                  <a:gd name="connsiteX3" fmla="*/ 650134 w 1293554"/>
                  <a:gd name="connsiteY3" fmla="*/ 515685 h 515684"/>
                  <a:gd name="connsiteX4" fmla="*/ 1293555 w 1293554"/>
                  <a:gd name="connsiteY4" fmla="*/ 85289 h 515684"/>
                  <a:gd name="connsiteX5" fmla="*/ 1293555 w 1293554"/>
                  <a:gd name="connsiteY5" fmla="*/ 0 h 515684"/>
                  <a:gd name="connsiteX6" fmla="*/ 650134 w 1293554"/>
                  <a:gd name="connsiteY6" fmla="*/ 430395 h 5156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93554" h="515684">
                    <a:moveTo>
                      <a:pt x="650134" y="430395"/>
                    </a:moveTo>
                    <a:lnTo>
                      <a:pt x="0" y="2369"/>
                    </a:lnTo>
                    <a:lnTo>
                      <a:pt x="0" y="87659"/>
                    </a:lnTo>
                    <a:lnTo>
                      <a:pt x="650134" y="515685"/>
                    </a:lnTo>
                    <a:lnTo>
                      <a:pt x="1293555" y="85289"/>
                    </a:lnTo>
                    <a:lnTo>
                      <a:pt x="1293555" y="0"/>
                    </a:lnTo>
                    <a:lnTo>
                      <a:pt x="650134" y="43039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/>
                  </a:solidFill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6" name="任意多边形: 形状 15"/>
              <p:cNvSpPr/>
              <p:nvPr userDrawn="1"/>
            </p:nvSpPr>
            <p:spPr>
              <a:xfrm rot="16200000" flipH="1">
                <a:off x="774241" y="3124975"/>
                <a:ext cx="1249047" cy="1552293"/>
              </a:xfrm>
              <a:custGeom>
                <a:avLst/>
                <a:gdLst>
                  <a:gd name="connsiteX0" fmla="*/ 0 w 1249047"/>
                  <a:gd name="connsiteY0" fmla="*/ 1 h 1552293"/>
                  <a:gd name="connsiteX1" fmla="*/ 0 w 1249047"/>
                  <a:gd name="connsiteY1" fmla="*/ 917327 h 1552293"/>
                  <a:gd name="connsiteX2" fmla="*/ 1 w 1249047"/>
                  <a:gd name="connsiteY2" fmla="*/ 917327 h 1552293"/>
                  <a:gd name="connsiteX3" fmla="*/ 1 w 1249047"/>
                  <a:gd name="connsiteY3" fmla="*/ 1062237 h 1552293"/>
                  <a:gd name="connsiteX4" fmla="*/ 625835 w 1249047"/>
                  <a:gd name="connsiteY4" fmla="*/ 1552293 h 1552293"/>
                  <a:gd name="connsiteX5" fmla="*/ 1249047 w 1249047"/>
                  <a:gd name="connsiteY5" fmla="*/ 1056460 h 1552293"/>
                  <a:gd name="connsiteX6" fmla="*/ 1249047 w 1249047"/>
                  <a:gd name="connsiteY6" fmla="*/ 917326 h 1552293"/>
                  <a:gd name="connsiteX7" fmla="*/ 1249047 w 1249047"/>
                  <a:gd name="connsiteY7" fmla="*/ 917326 h 1552293"/>
                  <a:gd name="connsiteX8" fmla="*/ 1249047 w 1249047"/>
                  <a:gd name="connsiteY8" fmla="*/ 0 h 1552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9047" h="1552293">
                    <a:moveTo>
                      <a:pt x="0" y="1"/>
                    </a:moveTo>
                    <a:lnTo>
                      <a:pt x="0" y="917327"/>
                    </a:lnTo>
                    <a:lnTo>
                      <a:pt x="1" y="917327"/>
                    </a:lnTo>
                    <a:lnTo>
                      <a:pt x="1" y="1062237"/>
                    </a:lnTo>
                    <a:lnTo>
                      <a:pt x="625835" y="1552293"/>
                    </a:lnTo>
                    <a:lnTo>
                      <a:pt x="1249047" y="1056460"/>
                    </a:lnTo>
                    <a:lnTo>
                      <a:pt x="1249047" y="917326"/>
                    </a:lnTo>
                    <a:lnTo>
                      <a:pt x="1249047" y="917326"/>
                    </a:lnTo>
                    <a:lnTo>
                      <a:pt x="1249047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697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 rot="16200000" flipH="1">
                <a:off x="1191801" y="3633398"/>
                <a:ext cx="1249046" cy="535447"/>
              </a:xfrm>
              <a:custGeom>
                <a:avLst/>
                <a:gdLst>
                  <a:gd name="connsiteX0" fmla="*/ 1602531 w 3198350"/>
                  <a:gd name="connsiteY0" fmla="*/ 1067499 h 1152787"/>
                  <a:gd name="connsiteX1" fmla="*/ 0 w 3198350"/>
                  <a:gd name="connsiteY1" fmla="*/ 12438 h 1152787"/>
                  <a:gd name="connsiteX2" fmla="*/ 0 w 3198350"/>
                  <a:gd name="connsiteY2" fmla="*/ 97727 h 1152787"/>
                  <a:gd name="connsiteX3" fmla="*/ 1602531 w 3198350"/>
                  <a:gd name="connsiteY3" fmla="*/ 1152788 h 1152787"/>
                  <a:gd name="connsiteX4" fmla="*/ 3198350 w 3198350"/>
                  <a:gd name="connsiteY4" fmla="*/ 85289 h 1152787"/>
                  <a:gd name="connsiteX5" fmla="*/ 3198350 w 3198350"/>
                  <a:gd name="connsiteY5" fmla="*/ 0 h 1152787"/>
                  <a:gd name="connsiteX6" fmla="*/ 1602531 w 3198350"/>
                  <a:gd name="connsiteY6" fmla="*/ 1067499 h 11527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98350" h="1152787">
                    <a:moveTo>
                      <a:pt x="1602531" y="1067499"/>
                    </a:moveTo>
                    <a:lnTo>
                      <a:pt x="0" y="12438"/>
                    </a:lnTo>
                    <a:lnTo>
                      <a:pt x="0" y="97727"/>
                    </a:lnTo>
                    <a:lnTo>
                      <a:pt x="1602531" y="1152788"/>
                    </a:lnTo>
                    <a:lnTo>
                      <a:pt x="3198350" y="85289"/>
                    </a:lnTo>
                    <a:lnTo>
                      <a:pt x="3198350" y="0"/>
                    </a:lnTo>
                    <a:lnTo>
                      <a:pt x="1602531" y="1067499"/>
                    </a:lnTo>
                    <a:close/>
                  </a:path>
                </a:pathLst>
              </a:custGeom>
              <a:solidFill>
                <a:srgbClr val="FFFFFF"/>
              </a:solidFill>
              <a:ln w="196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>
                  <a:latin typeface="汉仪君黑-45简" panose="020B0604020202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ags" Target="../tags/tag57.xml"/><Relationship Id="rId14" Type="http://schemas.openxmlformats.org/officeDocument/2006/relationships/tags" Target="../tags/tag58.xml"/><Relationship Id="rId15" Type="http://schemas.openxmlformats.org/officeDocument/2006/relationships/tags" Target="../tags/tag59.xml"/><Relationship Id="rId16" Type="http://schemas.openxmlformats.org/officeDocument/2006/relationships/tags" Target="../tags/tag60.xml"/><Relationship Id="rId17" Type="http://schemas.openxmlformats.org/officeDocument/2006/relationships/tags" Target="../tags/tag61.xml"/><Relationship Id="rId18" Type="http://schemas.openxmlformats.org/officeDocument/2006/relationships/tags" Target="../tags/tag62.xml"/><Relationship Id="rId1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950450" y="1741833"/>
            <a:ext cx="2291101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6</a:t>
            </a:r>
            <a:endParaRPr lang="zh-CN" altLang="en-US" sz="6600" dirty="0">
              <a:solidFill>
                <a:schemeClr val="bg1"/>
              </a:solidFill>
              <a:latin typeface="汉仪大宋简" panose="02010600030101010101" charset="-122"/>
              <a:ea typeface="汉仪大宋简" panose="02010600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522474" y="3655842"/>
            <a:ext cx="5147052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b="1" sz="4400">
                <a:solidFill>
                  <a:srgbClr val="FFFFFF"/>
                </a:solidFill>
                <a:latin typeface="微软雅黑"/>
              </a:defRPr>
            </a:pPr>
            <a:r>
              <a:t>3.3 变量描述</a:t>
            </a: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COMMONDATA" val="eyJoZGlkIjoiYjMzNDVlOTc5MDI2NjU2YTAzZGY5NTQ4OWY0NTNmYjQ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汉仪君黑-45简</vt:lpstr>
      <vt:lpstr>汉仪大宋简</vt:lpstr>
      <vt:lpstr>黑体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old white</cp:lastModifiedBy>
  <cp:revision>155</cp:revision>
  <dcterms:created xsi:type="dcterms:W3CDTF">2019-06-19T02:08:00Z</dcterms:created>
  <dcterms:modified xsi:type="dcterms:W3CDTF">2023-04-28T10:24:16Z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