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变量定义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请你提供具体的变量定义内容，以便我按照要求进行处理。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