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4. 两收费节点衡量显著负向影响付费转化率，对模型其他解释变量解释性无影响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5. 表 5 - 3：稳健性检验结果（注：括号中代表标准误）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