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收费节点分析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二次项回归及分样本回归得最优收费节点。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研究启示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购买类型与收费模式影响小，优先考虑支持VIP服务。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