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主播依平台章节总体收费定专辑价格。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收费节点负向影响付费转化率，部分专辑受影响小。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5. 研究不足与展望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仅聚焦喜马拉雅FM平台，选择有局限性。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