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后续学者可纳入更多在线音频制作平台。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