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028700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标准误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调整R²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常数项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0.271***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126.31***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0.4295***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-5.118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