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5. 分析方法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连续变量用皮尔逊相关分析，分类与连续变量用斯皮尔曼分析，依相关性判断模型变量选择，不符则修正，相关结果在附录三，表4 - 3为控制变量后的偏相关分析结果，还有表5 - 1、5 - 2的逐层回归结果。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