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771"/>
                <a:gridCol w="783771"/>
                <a:gridCol w="783771"/>
                <a:gridCol w="783771"/>
                <a:gridCol w="783771"/>
                <a:gridCol w="783771"/>
                <a:gridCol w="783774"/>
              </a:tblGrid>
              <a:tr h="411480">
                <a:tc>
                  <a:txBody>
                    <a:bodyPr/>
                    <a:lstStyle/>
                    <a:p>
                      <a:r>
                        <a:t>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取值与占比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t>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0：不支持VIP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1：VipFree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t>Vip_1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1：ByTrack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2：ByAlbum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>
                      <a:r>
                        <a:t>Vip_2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1:OnlyTrack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2:VipFree/ByTrack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3:VipOnly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4:VipFree/ByAlbum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5:OnlyAlbum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</a:t>
                      </a:r>
                    </a:p>
                  </a:txBody>
                  <a:tcPr/>
                </a:tc>
              </a:tr>
              <a:tr h="41148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78.98%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