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822960">
                <a:tc>
                  <a:txBody>
                    <a:bodyPr/>
                    <a:lstStyle/>
                    <a:p>
                      <a: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603165.14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1057262.87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68425.25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185665.5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850824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19131367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25010.63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42102.56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244969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