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>
            <p:custDataLst>
              <p:tags r:id="rId1"/>
            </p:custDataLst>
          </p:nvPr>
        </p:nvSpPr>
        <p:spPr>
          <a:xfrm>
            <a:off x="2669540" y="2166620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2697480" y="219392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>
            <p:custDataLst>
              <p:tags r:id="rId4"/>
            </p:custDataLst>
          </p:nvPr>
        </p:nvSpPr>
        <p:spPr>
          <a:xfrm flipH="1">
            <a:off x="4194175" y="292290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>
            <p:custDataLst>
              <p:tags r:id="rId5"/>
            </p:custDataLst>
          </p:nvPr>
        </p:nvSpPr>
        <p:spPr>
          <a:xfrm flipH="1">
            <a:off x="8648700" y="295084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>
            <p:custDataLst>
              <p:tags r:id="rId7"/>
            </p:custDataLst>
          </p:nvPr>
        </p:nvSpPr>
        <p:spPr>
          <a:xfrm>
            <a:off x="2669540" y="367982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>
            <p:custDataLst>
              <p:tags r:id="rId8"/>
            </p:custDataLst>
          </p:nvPr>
        </p:nvSpPr>
        <p:spPr>
          <a:xfrm>
            <a:off x="2697480" y="370776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>
            <p:custDataLst>
              <p:tags r:id="rId10"/>
            </p:custDataLst>
          </p:nvPr>
        </p:nvSpPr>
        <p:spPr>
          <a:xfrm flipH="1">
            <a:off x="4194175" y="4436745"/>
            <a:ext cx="5033645" cy="606425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>
            <p:custDataLst>
              <p:tags r:id="rId11"/>
            </p:custDataLst>
          </p:nvPr>
        </p:nvSpPr>
        <p:spPr>
          <a:xfrm flipH="1">
            <a:off x="8648700" y="4464685"/>
            <a:ext cx="551180" cy="55118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>
            <p:custDataLst>
              <p:tags r:id="rId12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156</cp:revision>
  <dcterms:created xsi:type="dcterms:W3CDTF">2019-06-19T02:08:00Z</dcterms:created>
  <dcterms:modified xsi:type="dcterms:W3CDTF">2023-04-28T10:41:01Z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