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322" r:id="rId3"/>
    <p:sldId id="328" r:id="rId4"/>
    <p:sldId id="323" r:id="rId5"/>
    <p:sldId id="324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39A2-7A29-4994-AF9C-7443F589F12E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AE274-FE9D-47A2-A892-30BDF009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177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30B93-0E23-49FA-8907-A0FE5DBF64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04E8-6D48-4FD9-B158-DC5FD26BE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38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5259-E11C-4741-93BA-39B78979E12D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DE29E-4BB1-4CA1-B345-258B83C3E3E0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9C0-6798-4A8B-BDA1-096341B8C9D1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F10-A8B6-42C8-AED7-4DEFCB61F452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923-C622-46CD-8690-69FEED4D36D2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1E8-4C00-4A89-943A-8F62EBAAE4A6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C8ED-33A2-4ACB-BAF6-B0A58784E842}" type="datetime1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5223-A08A-44FF-BF1E-7180F17902CF}" type="datetime1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17B-52C4-4CE7-AD75-A0B4CD210644}" type="datetime1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B732-1F12-45CF-B587-9213D64DAC2D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8673-8F2C-4D80-A6EE-3EF9AAAB8363}" type="datetime1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Shashi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DE2A-42EA-4486-AF05-1A11C3EF98B1}" type="datetime1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Classification: Genpact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7549-F7FA-4709-8D24-5E9EBB68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9" y="1092631"/>
            <a:ext cx="10515600" cy="27899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 Tutorial </a:t>
            </a:r>
          </a:p>
        </p:txBody>
      </p:sp>
      <p:pic>
        <p:nvPicPr>
          <p:cNvPr id="5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260" y="607962"/>
            <a:ext cx="1409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7712" y="4242287"/>
            <a:ext cx="106764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Presented By : Shashi Kumar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"/>
            <a:ext cx="12192000" cy="631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Descriptive Statistics : </a:t>
            </a:r>
            <a:r>
              <a:rPr lang="en-US" sz="2000" dirty="0" err="1" smtClean="0"/>
              <a:t>Proc</a:t>
            </a:r>
            <a:r>
              <a:rPr lang="en-US" sz="2000" dirty="0" smtClean="0"/>
              <a:t> </a:t>
            </a:r>
            <a:r>
              <a:rPr lang="en-US" sz="2000" dirty="0" err="1" smtClean="0"/>
              <a:t>Freq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497" y="865848"/>
            <a:ext cx="1080286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data=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data  &lt;option&gt;;</a:t>
            </a:r>
          </a:p>
          <a:p>
            <a:r>
              <a:rPr lang="en-US" sz="1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 var2 …..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produces one way to n-way frequency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statement specifies the frequency table  and cross tabulation to produce.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variable request n-way cross tabulation tables.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way frequency tables produces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Cummulative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percentage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N-way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 produces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frequency,row%,column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%,Total %</a:t>
            </a:r>
          </a:p>
          <a:p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Note:- Without the table statement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the frequency table for each 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(Character &amp; Numeric).</a:t>
            </a:r>
            <a:endParaRPr lang="en-US" sz="1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 can be Placed in table statement after a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suppressed the display of default statistics.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Nocum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NoPercent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NoFreq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Norow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Nocol</a:t>
            </a:r>
            <a:endPara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 to be added in table statement after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the dataset.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Include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percentage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output data set.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Include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column%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%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output dataset.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2"/>
            <a:ext cx="12192000" cy="631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Descriptive Statistics : </a:t>
            </a:r>
            <a:r>
              <a:rPr lang="en-US" sz="2000" dirty="0" err="1" smtClean="0"/>
              <a:t>Proc</a:t>
            </a:r>
            <a:r>
              <a:rPr lang="en-US" sz="2000" dirty="0" smtClean="0"/>
              <a:t> means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037" y="817296"/>
            <a:ext cx="11741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input data &lt;option&gt;;</a:t>
            </a:r>
          </a:p>
          <a:p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variable;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Variable;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data summarization tools to compute descriptive statistics for variables across all observation and with group of observation.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means procedure produces summary report that display descriptive statistics.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specifies the analysis variable and their order in the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identifies the variables whose value is defined subgroups for the analysis.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the means procedure create the report with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 mean, Standard deviation, Minimum, Maximum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Without the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analysis all numeric variables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38005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</a:t>
            </a:r>
            <a:r>
              <a:rPr lang="en-US" sz="2000" dirty="0" smtClean="0"/>
              <a:t>Length/Label/</a:t>
            </a:r>
            <a:r>
              <a:rPr lang="en-US" sz="2000" dirty="0" err="1" smtClean="0"/>
              <a:t>Attrib</a:t>
            </a:r>
            <a:r>
              <a:rPr lang="en-US" sz="2000" dirty="0" smtClean="0"/>
              <a:t> </a:t>
            </a:r>
            <a:r>
              <a:rPr lang="en-US" sz="2000" dirty="0" smtClean="0"/>
              <a:t>Statement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4669" y="1254265"/>
            <a:ext cx="6125671" cy="1969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Length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&lt;$&gt; length;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$ 5;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 3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statement defines length of the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character variable must be define before the variable created at PDV.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209" y="3398892"/>
            <a:ext cx="7153359" cy="3293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2. Label</a:t>
            </a:r>
            <a:r>
              <a:rPr lang="en-US" dirty="0" smtClean="0"/>
              <a:t> var1= “</a:t>
            </a:r>
            <a:r>
              <a:rPr lang="en-US" dirty="0" smtClean="0">
                <a:solidFill>
                  <a:srgbClr val="7030A0"/>
                </a:solidFill>
              </a:rPr>
              <a:t>label 1</a:t>
            </a:r>
            <a:r>
              <a:rPr lang="en-US" dirty="0" smtClean="0"/>
              <a:t>” var2= </a:t>
            </a: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label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” … </a:t>
            </a:r>
            <a:r>
              <a:rPr lang="en-US" dirty="0" err="1" smtClean="0"/>
              <a:t>varn</a:t>
            </a:r>
            <a:r>
              <a:rPr lang="en-US" dirty="0" smtClean="0"/>
              <a:t>= </a:t>
            </a:r>
            <a:r>
              <a:rPr lang="en-US" dirty="0"/>
              <a:t>“</a:t>
            </a:r>
            <a:r>
              <a:rPr lang="en-US" dirty="0">
                <a:solidFill>
                  <a:srgbClr val="7030A0"/>
                </a:solidFill>
              </a:rPr>
              <a:t>label </a:t>
            </a:r>
            <a:r>
              <a:rPr lang="en-US" dirty="0" smtClean="0">
                <a:solidFill>
                  <a:srgbClr val="7030A0"/>
                </a:solidFill>
              </a:rPr>
              <a:t>n</a:t>
            </a:r>
            <a:r>
              <a:rPr lang="en-US" dirty="0" smtClean="0"/>
              <a:t>” ;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assign the descriptive level to the variable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variables can be associated with single label statement;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label can have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label statement in the data step, Permanently associate labels with variable by storing the label in the description portion of SAS data set.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  Option:-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By default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 the variable name in the output window. If we need   to       print the label then we have to used label option in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 statement.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used to split the label in to multiple line.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58" y="3333919"/>
            <a:ext cx="4004715" cy="32044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21586" y="1310910"/>
            <a:ext cx="5162718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variable-list attribute-list 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a format,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label, and length with one or more variables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86" y="2210691"/>
            <a:ext cx="5162719" cy="7763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19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1015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 First dot and last dot (By grouping Processing) :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: Shashi Kumar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786" y="1278542"/>
            <a:ext cx="102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By statement in dataset enable SAS to process data in groups.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statement data step create two temporary variable for each variable listed in the by statement.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variable has a value of 1 for the first observation in the by group, otherwise it equal to 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variable has a value of 1 for the last observation in the by group otherwise it is 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Shashi Kumar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0542" y="2967335"/>
            <a:ext cx="61709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 You …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26955</TotalTime>
  <Words>609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SAS &amp; Why SAS ??</dc:title>
  <dc:creator>Shashi Kumar</dc:creator>
  <cp:lastModifiedBy>Kumar, Shashi</cp:lastModifiedBy>
  <cp:revision>153</cp:revision>
  <dcterms:created xsi:type="dcterms:W3CDTF">2018-10-28T10:09:07Z</dcterms:created>
  <dcterms:modified xsi:type="dcterms:W3CDTF">2019-02-08T13:04:57Z</dcterms:modified>
</cp:coreProperties>
</file>