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sldIdLst>
    <p:sldId id="273" r:id="rId5"/>
    <p:sldId id="274" r:id="rId6"/>
    <p:sldId id="275" r:id="rId7"/>
    <p:sldId id="276" r:id="rId8"/>
    <p:sldId id="257" r:id="rId9"/>
    <p:sldId id="258" r:id="rId10"/>
    <p:sldId id="259" r:id="rId11"/>
    <p:sldId id="260" r:id="rId12"/>
    <p:sldId id="277" r:id="rId13"/>
    <p:sldId id="279" r:id="rId14"/>
    <p:sldId id="278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4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23419" y="2827833"/>
            <a:ext cx="3120000" cy="31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10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8737567" y="2827833"/>
            <a:ext cx="3120000" cy="31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10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auto">
          <a:xfrm>
            <a:off x="6612016" y="2827833"/>
            <a:ext cx="3120000" cy="31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10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4486465" y="2827833"/>
            <a:ext cx="3120000" cy="31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10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674475" y="1646495"/>
            <a:ext cx="11180975" cy="440827"/>
          </a:xfrm>
        </p:spPr>
        <p:txBody>
          <a:bodyPr/>
          <a:lstStyle>
            <a:lvl1pPr marL="0" indent="0">
              <a:lnSpc>
                <a:spcPts val="2667"/>
              </a:lnSpc>
              <a:buNone/>
              <a:defRPr sz="2133"/>
            </a:lvl1pPr>
            <a:lvl2pPr marL="929194" indent="0">
              <a:lnSpc>
                <a:spcPts val="2667"/>
              </a:lnSpc>
              <a:buNone/>
              <a:defRPr sz="2133"/>
            </a:lvl2pPr>
            <a:lvl3pPr marL="2080631" indent="0">
              <a:lnSpc>
                <a:spcPts val="2667"/>
              </a:lnSpc>
              <a:buNone/>
              <a:defRPr sz="2133"/>
            </a:lvl3pPr>
            <a:lvl4pPr marL="3109305" indent="0">
              <a:lnSpc>
                <a:spcPts val="2667"/>
              </a:lnSpc>
              <a:buNone/>
              <a:defRPr sz="2133"/>
            </a:lvl4pPr>
            <a:lvl5pPr marL="4070249" indent="0">
              <a:lnSpc>
                <a:spcPts val="2667"/>
              </a:lnSpc>
              <a:buNone/>
              <a:defRPr sz="2133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9" name="Tijdelijke aanduiding voor tekst 21"/>
          <p:cNvSpPr>
            <a:spLocks noGrp="1"/>
          </p:cNvSpPr>
          <p:nvPr>
            <p:ph type="body" sz="quarter" idx="21"/>
          </p:nvPr>
        </p:nvSpPr>
        <p:spPr>
          <a:xfrm>
            <a:off x="674475" y="2197581"/>
            <a:ext cx="11180975" cy="440827"/>
          </a:xfrm>
        </p:spPr>
        <p:txBody>
          <a:bodyPr/>
          <a:lstStyle>
            <a:lvl1pPr marL="0" indent="0">
              <a:lnSpc>
                <a:spcPts val="2667"/>
              </a:lnSpc>
              <a:buNone/>
              <a:defRPr sz="2133"/>
            </a:lvl1pPr>
            <a:lvl2pPr marL="929194" indent="0">
              <a:lnSpc>
                <a:spcPts val="2667"/>
              </a:lnSpc>
              <a:buNone/>
              <a:defRPr sz="2133"/>
            </a:lvl2pPr>
            <a:lvl3pPr marL="2080631" indent="0">
              <a:lnSpc>
                <a:spcPts val="2667"/>
              </a:lnSpc>
              <a:buNone/>
              <a:defRPr sz="2133"/>
            </a:lvl3pPr>
            <a:lvl4pPr marL="3109305" indent="0">
              <a:lnSpc>
                <a:spcPts val="2667"/>
              </a:lnSpc>
              <a:buNone/>
              <a:defRPr sz="2133"/>
            </a:lvl4pPr>
            <a:lvl5pPr marL="4070249" indent="0">
              <a:lnSpc>
                <a:spcPts val="2667"/>
              </a:lnSpc>
              <a:buNone/>
              <a:defRPr sz="2133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9261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recta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672000" y="1824001"/>
            <a:ext cx="5165381" cy="412263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48800" y="225613"/>
            <a:ext cx="5088000" cy="1257146"/>
          </a:xfrm>
        </p:spPr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143451" y="226800"/>
            <a:ext cx="5712000" cy="5712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1784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827617" y="1964268"/>
            <a:ext cx="3408000" cy="264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638592" y="1964268"/>
            <a:ext cx="3408000" cy="264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8"/>
          </p:nvPr>
        </p:nvSpPr>
        <p:spPr>
          <a:xfrm>
            <a:off x="8449567" y="1964268"/>
            <a:ext cx="3408000" cy="264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5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674475" y="4676023"/>
            <a:ext cx="3564176" cy="1273928"/>
          </a:xfrm>
        </p:spPr>
        <p:txBody>
          <a:bodyPr/>
          <a:lstStyle>
            <a:lvl1pPr marL="0" indent="0">
              <a:lnSpc>
                <a:spcPts val="2667"/>
              </a:lnSpc>
              <a:buNone/>
              <a:defRPr sz="2133"/>
            </a:lvl1pPr>
            <a:lvl2pPr marL="929194" indent="0">
              <a:lnSpc>
                <a:spcPts val="2667"/>
              </a:lnSpc>
              <a:buNone/>
              <a:defRPr sz="2133"/>
            </a:lvl2pPr>
            <a:lvl3pPr marL="2080631" indent="0">
              <a:lnSpc>
                <a:spcPts val="2667"/>
              </a:lnSpc>
              <a:buNone/>
              <a:defRPr sz="2133"/>
            </a:lvl3pPr>
            <a:lvl4pPr marL="3109305" indent="0">
              <a:lnSpc>
                <a:spcPts val="2667"/>
              </a:lnSpc>
              <a:buNone/>
              <a:defRPr sz="2133"/>
            </a:lvl4pPr>
            <a:lvl5pPr marL="4070249" indent="0">
              <a:lnSpc>
                <a:spcPts val="2667"/>
              </a:lnSpc>
              <a:buNone/>
              <a:defRPr sz="2133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7" name="Tijdelijke aanduiding voor tekst 21"/>
          <p:cNvSpPr>
            <a:spLocks noGrp="1"/>
          </p:cNvSpPr>
          <p:nvPr>
            <p:ph type="body" sz="quarter" idx="26"/>
          </p:nvPr>
        </p:nvSpPr>
        <p:spPr>
          <a:xfrm>
            <a:off x="8287452" y="4677139"/>
            <a:ext cx="3564176" cy="1273928"/>
          </a:xfrm>
        </p:spPr>
        <p:txBody>
          <a:bodyPr/>
          <a:lstStyle>
            <a:lvl1pPr marL="0" indent="0">
              <a:lnSpc>
                <a:spcPts val="2667"/>
              </a:lnSpc>
              <a:buNone/>
              <a:defRPr sz="2133"/>
            </a:lvl1pPr>
            <a:lvl2pPr marL="929194" indent="0">
              <a:lnSpc>
                <a:spcPts val="2667"/>
              </a:lnSpc>
              <a:buNone/>
              <a:defRPr sz="2133"/>
            </a:lvl2pPr>
            <a:lvl3pPr marL="2080631" indent="0">
              <a:lnSpc>
                <a:spcPts val="2667"/>
              </a:lnSpc>
              <a:buNone/>
              <a:defRPr sz="2133"/>
            </a:lvl3pPr>
            <a:lvl4pPr marL="3109305" indent="0">
              <a:lnSpc>
                <a:spcPts val="2667"/>
              </a:lnSpc>
              <a:buNone/>
              <a:defRPr sz="2133"/>
            </a:lvl4pPr>
            <a:lvl5pPr marL="4070249" indent="0">
              <a:lnSpc>
                <a:spcPts val="2667"/>
              </a:lnSpc>
              <a:buNone/>
              <a:defRPr sz="2133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8" name="Tijdelijke aanduiding voor tekst 21"/>
          <p:cNvSpPr>
            <a:spLocks noGrp="1"/>
          </p:cNvSpPr>
          <p:nvPr>
            <p:ph type="body" sz="quarter" idx="27"/>
          </p:nvPr>
        </p:nvSpPr>
        <p:spPr>
          <a:xfrm>
            <a:off x="4485939" y="4677139"/>
            <a:ext cx="3564176" cy="1273928"/>
          </a:xfrm>
        </p:spPr>
        <p:txBody>
          <a:bodyPr/>
          <a:lstStyle>
            <a:lvl1pPr marL="0" indent="0">
              <a:lnSpc>
                <a:spcPts val="2667"/>
              </a:lnSpc>
              <a:buNone/>
              <a:defRPr sz="2133"/>
            </a:lvl1pPr>
            <a:lvl2pPr marL="929194" indent="0">
              <a:lnSpc>
                <a:spcPts val="2667"/>
              </a:lnSpc>
              <a:buNone/>
              <a:defRPr sz="2133"/>
            </a:lvl2pPr>
            <a:lvl3pPr marL="2080631" indent="0">
              <a:lnSpc>
                <a:spcPts val="2667"/>
              </a:lnSpc>
              <a:buNone/>
              <a:defRPr sz="2133"/>
            </a:lvl3pPr>
            <a:lvl4pPr marL="3109305" indent="0">
              <a:lnSpc>
                <a:spcPts val="2667"/>
              </a:lnSpc>
              <a:buNone/>
              <a:defRPr sz="2133"/>
            </a:lvl4pPr>
            <a:lvl5pPr marL="4070249" indent="0">
              <a:lnSpc>
                <a:spcPts val="2667"/>
              </a:lnSpc>
              <a:buNone/>
              <a:defRPr sz="2133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50079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 with 2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827618" y="1964268"/>
            <a:ext cx="5412805" cy="3983816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6434881" y="1965951"/>
            <a:ext cx="5414400" cy="3984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70794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824994" y="1476949"/>
            <a:ext cx="11032573" cy="4464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94900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tangula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6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821267" y="222251"/>
            <a:ext cx="5376000" cy="57204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6479451" y="222251"/>
            <a:ext cx="5376000" cy="571955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24490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2" y="0"/>
            <a:ext cx="12191999" cy="685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 bwMode="white">
          <a:xfrm>
            <a:off x="748800" y="230188"/>
            <a:ext cx="11107200" cy="705713"/>
          </a:xfrm>
          <a:noFill/>
          <a:ln w="0">
            <a:gradFill>
              <a:gsLst>
                <a:gs pos="0">
                  <a:schemeClr val="bg1"/>
                </a:gs>
                <a:gs pos="1000">
                  <a:schemeClr val="bg1">
                    <a:alpha val="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</a:gra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2000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11488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664318" y="1820641"/>
            <a:ext cx="11193249" cy="4123200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83524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abel 4"/>
          <p:cNvSpPr>
            <a:spLocks noGrp="1"/>
          </p:cNvSpPr>
          <p:nvPr>
            <p:ph type="tbl" sz="quarter" idx="10"/>
          </p:nvPr>
        </p:nvSpPr>
        <p:spPr>
          <a:xfrm>
            <a:off x="827618" y="1964267"/>
            <a:ext cx="11029949" cy="398568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2856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131167" y="224477"/>
            <a:ext cx="5726400" cy="5725473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748800" y="225613"/>
            <a:ext cx="5088000" cy="1257146"/>
          </a:xfrm>
        </p:spPr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6" name="Tijdelijke aanduiding voor afbeelding 24"/>
          <p:cNvSpPr>
            <a:spLocks noGrp="1"/>
          </p:cNvSpPr>
          <p:nvPr>
            <p:ph type="pic" sz="quarter" idx="19" hasCustomPrompt="1"/>
          </p:nvPr>
        </p:nvSpPr>
        <p:spPr>
          <a:xfrm>
            <a:off x="3057932" y="6126566"/>
            <a:ext cx="1488000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333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9" name="Tijdelijke aanduiding voor afbeelding 24"/>
          <p:cNvSpPr>
            <a:spLocks noGrp="1"/>
          </p:cNvSpPr>
          <p:nvPr>
            <p:ph type="pic" sz="quarter" idx="24" hasCustomPrompt="1"/>
          </p:nvPr>
        </p:nvSpPr>
        <p:spPr>
          <a:xfrm>
            <a:off x="4857501" y="6126566"/>
            <a:ext cx="1488000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333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0" name="Tijdelijke aanduiding voor afbeelding 24"/>
          <p:cNvSpPr>
            <a:spLocks noGrp="1"/>
          </p:cNvSpPr>
          <p:nvPr>
            <p:ph type="pic" sz="quarter" idx="25" hasCustomPrompt="1"/>
          </p:nvPr>
        </p:nvSpPr>
        <p:spPr>
          <a:xfrm>
            <a:off x="6657071" y="6126566"/>
            <a:ext cx="1488000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333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1" name="Tijdelijke aanduiding voor afbeelding 24"/>
          <p:cNvSpPr>
            <a:spLocks noGrp="1"/>
          </p:cNvSpPr>
          <p:nvPr>
            <p:ph type="pic" sz="quarter" idx="26" hasCustomPrompt="1"/>
          </p:nvPr>
        </p:nvSpPr>
        <p:spPr>
          <a:xfrm>
            <a:off x="8456640" y="6126566"/>
            <a:ext cx="1488000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333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2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672000" y="1824001"/>
            <a:ext cx="5165381" cy="412263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4432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657600" y="1824000"/>
            <a:ext cx="11198400" cy="41232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Vierde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Vijfde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03847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48800" y="225613"/>
            <a:ext cx="5088000" cy="1257146"/>
          </a:xfrm>
        </p:spPr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10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131167" y="224477"/>
            <a:ext cx="5726400" cy="5725473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672000" y="1824001"/>
            <a:ext cx="5165381" cy="412263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40896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1B39-5BCB-2D15-C001-82D09D41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31446-3C0A-E373-3053-2A209BD2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DBC2-ADD8-0083-AD2B-3EFE3DE2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FE10-AAA0-4BE8-A5F0-26B60B4E51C8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861D1-7B67-385B-D4D8-E5BB0C4F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23DC2-0F9A-6CFD-3824-9A174F7B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9F65-78BF-45C7-8076-CE394C14E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3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657600" y="1824000"/>
            <a:ext cx="5472000" cy="41232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4" name="Tijdelijke aanduiding voor tekst 6"/>
          <p:cNvSpPr>
            <a:spLocks noGrp="1"/>
          </p:cNvSpPr>
          <p:nvPr>
            <p:ph type="body" sz="quarter" idx="11"/>
          </p:nvPr>
        </p:nvSpPr>
        <p:spPr>
          <a:xfrm>
            <a:off x="6381067" y="1824000"/>
            <a:ext cx="5472000" cy="41232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1554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657600" y="1824000"/>
            <a:ext cx="5472000" cy="41232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6437869" y="1966385"/>
            <a:ext cx="5401988" cy="398144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7996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6388100" y="1819774"/>
            <a:ext cx="5469467" cy="4130177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8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657600" y="1824000"/>
            <a:ext cx="5472000" cy="41232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1727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1"/>
          </p:nvPr>
        </p:nvSpPr>
        <p:spPr>
          <a:xfrm>
            <a:off x="6388100" y="1964267"/>
            <a:ext cx="5469467" cy="398568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657600" y="1824000"/>
            <a:ext cx="5472000" cy="41232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7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5" name="Tijdelijke aanduiding voor SmartArt 7"/>
          <p:cNvSpPr>
            <a:spLocks noGrp="1"/>
          </p:cNvSpPr>
          <p:nvPr>
            <p:ph type="dgm" sz="quarter" idx="10"/>
          </p:nvPr>
        </p:nvSpPr>
        <p:spPr>
          <a:xfrm>
            <a:off x="657600" y="1824000"/>
            <a:ext cx="11198400" cy="4123200"/>
          </a:xfrm>
        </p:spPr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6991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713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/>
          </p:cNvSpPr>
          <p:nvPr>
            <p:ph type="pic" sz="quarter" idx="16" hasCustomPrompt="1"/>
          </p:nvPr>
        </p:nvSpPr>
        <p:spPr>
          <a:xfrm>
            <a:off x="3057932" y="6126566"/>
            <a:ext cx="1488000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333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6" name="Tijdelijke aanduiding voor afbeelding 24"/>
          <p:cNvSpPr>
            <a:spLocks noGrp="1"/>
          </p:cNvSpPr>
          <p:nvPr>
            <p:ph type="pic" sz="quarter" idx="24" hasCustomPrompt="1"/>
          </p:nvPr>
        </p:nvSpPr>
        <p:spPr>
          <a:xfrm>
            <a:off x="4857501" y="6126566"/>
            <a:ext cx="1488000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333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7" name="Tijdelijke aanduiding voor afbeelding 24"/>
          <p:cNvSpPr>
            <a:spLocks noGrp="1"/>
          </p:cNvSpPr>
          <p:nvPr>
            <p:ph type="pic" sz="quarter" idx="25" hasCustomPrompt="1"/>
          </p:nvPr>
        </p:nvSpPr>
        <p:spPr>
          <a:xfrm>
            <a:off x="6657071" y="6126566"/>
            <a:ext cx="1488000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333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8" name="Tijdelijke aanduiding voor afbeelding 24"/>
          <p:cNvSpPr>
            <a:spLocks noGrp="1"/>
          </p:cNvSpPr>
          <p:nvPr>
            <p:ph type="pic" sz="quarter" idx="26" hasCustomPrompt="1"/>
          </p:nvPr>
        </p:nvSpPr>
        <p:spPr>
          <a:xfrm>
            <a:off x="8456640" y="6126566"/>
            <a:ext cx="1488000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333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23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23419" y="2827833"/>
            <a:ext cx="3120000" cy="31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10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8737567" y="2827833"/>
            <a:ext cx="3120000" cy="31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10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Tijdelijke aanduiding voor afbeelding 24"/>
          <p:cNvSpPr>
            <a:spLocks noGrp="1" noChangeAspect="1"/>
          </p:cNvSpPr>
          <p:nvPr>
            <p:ph type="pic" sz="quarter" idx="28"/>
          </p:nvPr>
        </p:nvSpPr>
        <p:spPr bwMode="auto">
          <a:xfrm>
            <a:off x="6612016" y="2827833"/>
            <a:ext cx="3120000" cy="31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10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4486465" y="2827833"/>
            <a:ext cx="3120000" cy="31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10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674475" y="1646495"/>
            <a:ext cx="11180975" cy="440827"/>
          </a:xfrm>
        </p:spPr>
        <p:txBody>
          <a:bodyPr/>
          <a:lstStyle>
            <a:lvl1pPr marL="0" indent="0">
              <a:lnSpc>
                <a:spcPts val="2667"/>
              </a:lnSpc>
              <a:buNone/>
              <a:defRPr sz="2133"/>
            </a:lvl1pPr>
            <a:lvl2pPr marL="929194" indent="0">
              <a:lnSpc>
                <a:spcPts val="2667"/>
              </a:lnSpc>
              <a:buNone/>
              <a:defRPr sz="2133"/>
            </a:lvl2pPr>
            <a:lvl3pPr marL="2080631" indent="0">
              <a:lnSpc>
                <a:spcPts val="2667"/>
              </a:lnSpc>
              <a:buNone/>
              <a:defRPr sz="2133"/>
            </a:lvl3pPr>
            <a:lvl4pPr marL="3109305" indent="0">
              <a:lnSpc>
                <a:spcPts val="2667"/>
              </a:lnSpc>
              <a:buNone/>
              <a:defRPr sz="2133"/>
            </a:lvl4pPr>
            <a:lvl5pPr marL="4070249" indent="0">
              <a:lnSpc>
                <a:spcPts val="2667"/>
              </a:lnSpc>
              <a:buNone/>
              <a:defRPr sz="2133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28" name="Tijdelijke aanduiding voor tekst 21"/>
          <p:cNvSpPr>
            <a:spLocks noGrp="1"/>
          </p:cNvSpPr>
          <p:nvPr>
            <p:ph type="body" sz="quarter" idx="21"/>
          </p:nvPr>
        </p:nvSpPr>
        <p:spPr>
          <a:xfrm>
            <a:off x="674475" y="2197581"/>
            <a:ext cx="11180975" cy="440827"/>
          </a:xfrm>
        </p:spPr>
        <p:txBody>
          <a:bodyPr/>
          <a:lstStyle>
            <a:lvl1pPr marL="0" indent="0">
              <a:lnSpc>
                <a:spcPts val="2667"/>
              </a:lnSpc>
              <a:buNone/>
              <a:defRPr sz="2133"/>
            </a:lvl1pPr>
            <a:lvl2pPr marL="929194" indent="0">
              <a:lnSpc>
                <a:spcPts val="2667"/>
              </a:lnSpc>
              <a:buNone/>
              <a:defRPr sz="2133"/>
            </a:lvl2pPr>
            <a:lvl3pPr marL="2080631" indent="0">
              <a:lnSpc>
                <a:spcPts val="2667"/>
              </a:lnSpc>
              <a:buNone/>
              <a:defRPr sz="2133"/>
            </a:lvl3pPr>
            <a:lvl4pPr marL="3109305" indent="0">
              <a:lnSpc>
                <a:spcPts val="2667"/>
              </a:lnSpc>
              <a:buNone/>
              <a:defRPr sz="2133"/>
            </a:lvl4pPr>
            <a:lvl5pPr marL="4070249" indent="0">
              <a:lnSpc>
                <a:spcPts val="2667"/>
              </a:lnSpc>
              <a:buNone/>
              <a:defRPr sz="2133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2182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>
          <a:blip r:embed="rId2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748800" y="225614"/>
            <a:ext cx="11107200" cy="705713"/>
          </a:xfrm>
          <a:prstGeom prst="rect">
            <a:avLst/>
          </a:prstGeom>
          <a:noFill/>
          <a:ln w="0">
            <a:gradFill>
              <a:gsLst>
                <a:gs pos="0">
                  <a:schemeClr val="tx1"/>
                </a:gs>
                <a:gs pos="1000">
                  <a:schemeClr val="tx1">
                    <a:alpha val="0"/>
                  </a:schemeClr>
                </a:gs>
                <a:gs pos="99000">
                  <a:srgbClr val="005172">
                    <a:alpha val="0"/>
                  </a:srgbClr>
                </a:gs>
                <a:gs pos="100000">
                  <a:schemeClr val="tx1"/>
                </a:gs>
              </a:gsLst>
              <a:lin ang="5400000" scaled="0"/>
            </a:gradFill>
          </a:ln>
        </p:spPr>
        <p:txBody>
          <a:bodyPr vert="horz" wrap="square" lIns="18000" tIns="18000" rIns="9144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028" name="Tijdelijke aanduiding voor tekst 23"/>
          <p:cNvSpPr>
            <a:spLocks noGrp="1"/>
          </p:cNvSpPr>
          <p:nvPr>
            <p:ph type="body" idx="1"/>
          </p:nvPr>
        </p:nvSpPr>
        <p:spPr bwMode="auto">
          <a:xfrm>
            <a:off x="668757" y="1824000"/>
            <a:ext cx="11188809" cy="412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Vierde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Vijfde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4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11284800" y="6364800"/>
            <a:ext cx="624000" cy="164251"/>
          </a:xfrm>
          <a:prstGeom prst="rect">
            <a:avLst/>
          </a:prstGeom>
          <a:noFill/>
        </p:spPr>
        <p:txBody>
          <a:bodyPr wrap="square" tIns="0" rIns="36000" bIns="0" rtlCol="0">
            <a:noAutofit/>
          </a:bodyPr>
          <a:lstStyle>
            <a:lvl1pPr>
              <a:lnSpc>
                <a:spcPts val="1200"/>
              </a:lnSpc>
              <a:defRPr lang="nl-NL" sz="1067" smtClean="0">
                <a:latin typeface="Verdana" pitchFamily="34" charset="0"/>
              </a:defRPr>
            </a:lvl1pPr>
          </a:lstStyle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5A0A3-9F2C-4DFD-5D08-97A4258F5411}"/>
              </a:ext>
            </a:extLst>
          </p:cNvPr>
          <p:cNvPicPr>
            <a:picLocks/>
          </p:cNvPicPr>
          <p:nvPr userDrawn="1"/>
        </p:nvPicPr>
        <p:blipFill>
          <a:blip r:embed="rId24"/>
          <a:stretch>
            <a:fillRect/>
          </a:stretch>
        </p:blipFill>
        <p:spPr bwMode="hidden"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7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</p:sldLayoutIdLst>
  <p:hf hdr="0" ftr="0" dt="0"/>
  <p:txStyles>
    <p:titleStyle>
      <a:lvl1pPr algn="l" rtl="0" fontAlgn="base">
        <a:lnSpc>
          <a:spcPts val="4267"/>
        </a:lnSpc>
        <a:spcBef>
          <a:spcPct val="0"/>
        </a:spcBef>
        <a:spcAft>
          <a:spcPct val="0"/>
        </a:spcAft>
        <a:defRPr sz="3467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fontAlgn="base">
        <a:lnSpc>
          <a:spcPts val="5333"/>
        </a:lnSpc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Verdana" pitchFamily="34" charset="0"/>
        </a:defRPr>
      </a:lvl2pPr>
      <a:lvl3pPr algn="l" rtl="0" fontAlgn="base">
        <a:lnSpc>
          <a:spcPts val="5333"/>
        </a:lnSpc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Verdana" pitchFamily="34" charset="0"/>
        </a:defRPr>
      </a:lvl3pPr>
      <a:lvl4pPr algn="l" rtl="0" fontAlgn="base">
        <a:lnSpc>
          <a:spcPts val="5333"/>
        </a:lnSpc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Verdana" pitchFamily="34" charset="0"/>
        </a:defRPr>
      </a:lvl4pPr>
      <a:lvl5pPr algn="l" rtl="0" fontAlgn="base">
        <a:lnSpc>
          <a:spcPts val="5333"/>
        </a:lnSpc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Verdana" pitchFamily="34" charset="0"/>
        </a:defRPr>
      </a:lvl5pPr>
      <a:lvl6pPr marL="609585" algn="l" rtl="0" fontAlgn="base">
        <a:lnSpc>
          <a:spcPts val="5333"/>
        </a:lnSpc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Verdana" pitchFamily="34" charset="0"/>
        </a:defRPr>
      </a:lvl6pPr>
      <a:lvl7pPr marL="1219170" algn="l" rtl="0" fontAlgn="base">
        <a:lnSpc>
          <a:spcPts val="5333"/>
        </a:lnSpc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Verdana" pitchFamily="34" charset="0"/>
        </a:defRPr>
      </a:lvl7pPr>
      <a:lvl8pPr marL="1828754" algn="l" rtl="0" fontAlgn="base">
        <a:lnSpc>
          <a:spcPts val="5333"/>
        </a:lnSpc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Verdana" pitchFamily="34" charset="0"/>
        </a:defRPr>
      </a:lvl8pPr>
      <a:lvl9pPr marL="2438339" algn="l" rtl="0" fontAlgn="base">
        <a:lnSpc>
          <a:spcPts val="5333"/>
        </a:lnSpc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Verdana" pitchFamily="34" charset="0"/>
        </a:defRPr>
      </a:lvl9pPr>
    </p:titleStyle>
    <p:bodyStyle>
      <a:lvl1pPr marL="336542" indent="-336542" algn="l" rtl="0" fontAlgn="base">
        <a:lnSpc>
          <a:spcPts val="3200"/>
        </a:lnSpc>
        <a:spcBef>
          <a:spcPts val="1467"/>
        </a:spcBef>
        <a:spcAft>
          <a:spcPct val="0"/>
        </a:spcAft>
        <a:buClr>
          <a:schemeClr val="bg2"/>
        </a:buClr>
        <a:buSzPct val="140000"/>
        <a:buFont typeface="Wingdings" pitchFamily="2" charset="2"/>
        <a:buChar char="§"/>
        <a:defRPr sz="2400" kern="1200">
          <a:solidFill>
            <a:schemeClr val="bg2"/>
          </a:solidFill>
          <a:latin typeface="Verdana" pitchFamily="34" charset="0"/>
          <a:ea typeface="+mn-ea"/>
          <a:cs typeface="+mn-cs"/>
        </a:defRPr>
      </a:lvl1pPr>
      <a:lvl2pPr marL="1310185" indent="-380990" algn="l" rtl="0" fontAlgn="base">
        <a:lnSpc>
          <a:spcPts val="3200"/>
        </a:lnSpc>
        <a:spcBef>
          <a:spcPts val="1200"/>
        </a:spcBef>
        <a:spcAft>
          <a:spcPct val="0"/>
        </a:spcAft>
        <a:buClr>
          <a:schemeClr val="bg2"/>
        </a:buClr>
        <a:buSzPct val="115000"/>
        <a:buFont typeface="Verdana" pitchFamily="34" charset="0"/>
        <a:buChar char="●"/>
        <a:defRPr sz="2400" kern="1200">
          <a:solidFill>
            <a:schemeClr val="bg2"/>
          </a:solidFill>
          <a:latin typeface="Verdana" pitchFamily="34" charset="0"/>
          <a:ea typeface="+mn-ea"/>
          <a:cs typeface="+mn-cs"/>
        </a:defRPr>
      </a:lvl2pPr>
      <a:lvl3pPr marL="2506071" indent="-425440" algn="l" rtl="0" fontAlgn="base">
        <a:lnSpc>
          <a:spcPts val="3200"/>
        </a:lnSpc>
        <a:spcBef>
          <a:spcPts val="1200"/>
        </a:spcBef>
        <a:spcAft>
          <a:spcPct val="0"/>
        </a:spcAft>
        <a:buSzPct val="115000"/>
        <a:buFont typeface="Verdana" pitchFamily="34" charset="0"/>
        <a:buChar char="●"/>
        <a:defRPr sz="2400" kern="1200">
          <a:solidFill>
            <a:schemeClr val="bg2"/>
          </a:solidFill>
          <a:latin typeface="Verdana" pitchFamily="34" charset="0"/>
          <a:ea typeface="+mn-ea"/>
          <a:cs typeface="+mn-cs"/>
        </a:defRPr>
      </a:lvl3pPr>
      <a:lvl4pPr marL="3589777" indent="-480472" algn="l" rtl="0" fontAlgn="base">
        <a:lnSpc>
          <a:spcPts val="3200"/>
        </a:lnSpc>
        <a:spcBef>
          <a:spcPts val="1200"/>
        </a:spcBef>
        <a:spcAft>
          <a:spcPct val="0"/>
        </a:spcAft>
        <a:buSzPct val="115000"/>
        <a:buFont typeface="Verdana" pitchFamily="34" charset="0"/>
        <a:buChar char="●"/>
        <a:defRPr sz="2400" kern="1200" baseline="0">
          <a:solidFill>
            <a:schemeClr val="bg2"/>
          </a:solidFill>
          <a:latin typeface="Verdana" pitchFamily="34" charset="0"/>
          <a:ea typeface="+mn-ea"/>
          <a:cs typeface="+mn-cs"/>
        </a:defRPr>
      </a:lvl4pPr>
      <a:lvl5pPr marL="4540137" indent="-469888" algn="l" rtl="0" fontAlgn="base">
        <a:lnSpc>
          <a:spcPts val="3200"/>
        </a:lnSpc>
        <a:spcBef>
          <a:spcPts val="1200"/>
        </a:spcBef>
        <a:spcAft>
          <a:spcPct val="0"/>
        </a:spcAft>
        <a:buSzPct val="115000"/>
        <a:buFont typeface="Verdana" pitchFamily="34" charset="0"/>
        <a:buChar char="●"/>
        <a:defRPr sz="2400" kern="1200">
          <a:solidFill>
            <a:schemeClr val="bg2"/>
          </a:solidFill>
          <a:latin typeface="Verdana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8800" y="225614"/>
            <a:ext cx="11107200" cy="705713"/>
          </a:xfrm>
        </p:spPr>
        <p:txBody>
          <a:bodyPr/>
          <a:lstStyle/>
          <a:p>
            <a:r>
              <a:rPr lang="en-GB" dirty="0" err="1"/>
              <a:t>SpotDetect</a:t>
            </a:r>
            <a:r>
              <a:rPr lang="en-GB" dirty="0"/>
              <a:t> project</a:t>
            </a:r>
          </a:p>
        </p:txBody>
      </p:sp>
      <p:pic>
        <p:nvPicPr>
          <p:cNvPr id="6" name="Picture Placeholder 5" descr="A magnifying glass with graph and graph&#10;&#10;Description automatically generated">
            <a:extLst>
              <a:ext uri="{FF2B5EF4-FFF2-40B4-BE49-F238E27FC236}">
                <a16:creationId xmlns:a16="http://schemas.microsoft.com/office/drawing/2014/main" id="{94146A52-1282-03DD-0A94-016CD24732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6364" r="26364"/>
          <a:stretch>
            <a:fillRect/>
          </a:stretch>
        </p:blipFill>
        <p:spPr/>
      </p:pic>
      <p:pic>
        <p:nvPicPr>
          <p:cNvPr id="16" name="Tijdelijke aanduiding voor afbeelding 15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Tijdelijke aanduiding voor afbeelding 13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Tijdelijke aanduiding voor afbeelding 12"/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jdelijke aanduiding voor tekst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Analysis of CGMS data from olive brine samples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25-01-2024, Mercedes Bertotto</a:t>
            </a:r>
          </a:p>
        </p:txBody>
      </p:sp>
    </p:spTree>
    <p:extLst>
      <p:ext uri="{BB962C8B-B14F-4D97-AF65-F5344CB8AC3E}">
        <p14:creationId xmlns:p14="http://schemas.microsoft.com/office/powerpoint/2010/main" val="353524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6094-CD48-B313-E4BE-F6C4306E8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00" y="225614"/>
            <a:ext cx="11107200" cy="661342"/>
          </a:xfrm>
        </p:spPr>
        <p:txBody>
          <a:bodyPr/>
          <a:lstStyle/>
          <a:p>
            <a:pPr algn="ctr"/>
            <a:r>
              <a:rPr lang="nl-NL" sz="1800" dirty="0"/>
              <a:t>PCA </a:t>
            </a:r>
            <a:r>
              <a:rPr lang="nl-NL" sz="1800" dirty="0" err="1"/>
              <a:t>Loadings</a:t>
            </a:r>
            <a:endParaRPr lang="nl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5A03D-58DB-13B7-3583-9536E82E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9F65-78BF-45C7-8076-CE394C14E89F}" type="slidenum">
              <a:rPr lang="en-GB" smtClean="0"/>
              <a:t>10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2693BF-4D18-5B72-C822-9FDE2CB45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74" y="1684035"/>
            <a:ext cx="5138670" cy="3928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51AFD1-9656-11B5-5264-52642A24A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00" y="1684035"/>
            <a:ext cx="4861775" cy="39216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355810-38FF-1766-6E4D-5D72E9AA0596}"/>
              </a:ext>
            </a:extLst>
          </p:cNvPr>
          <p:cNvSpPr txBox="1"/>
          <p:nvPr/>
        </p:nvSpPr>
        <p:spPr>
          <a:xfrm>
            <a:off x="5118422" y="1245909"/>
            <a:ext cx="2367956" cy="302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nl-NL" sz="1400" dirty="0">
                <a:latin typeface="Verdana" pitchFamily="34" charset="0"/>
              </a:rPr>
              <a:t>58, 78, 79, 94, 98,  118</a:t>
            </a:r>
          </a:p>
        </p:txBody>
      </p:sp>
    </p:spTree>
    <p:extLst>
      <p:ext uri="{BB962C8B-B14F-4D97-AF65-F5344CB8AC3E}">
        <p14:creationId xmlns:p14="http://schemas.microsoft.com/office/powerpoint/2010/main" val="338007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193E-0AED-BF37-1CF5-40B3A2C3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00" y="225614"/>
            <a:ext cx="11107200" cy="661342"/>
          </a:xfrm>
        </p:spPr>
        <p:txBody>
          <a:bodyPr/>
          <a:lstStyle/>
          <a:p>
            <a:pPr algn="ctr"/>
            <a:r>
              <a:rPr lang="nl-NL" sz="1800" dirty="0"/>
              <a:t>Important </a:t>
            </a:r>
            <a:r>
              <a:rPr lang="nl-NL" sz="1800" dirty="0" err="1"/>
              <a:t>masses</a:t>
            </a:r>
            <a:r>
              <a:rPr lang="nl-NL" sz="1800" dirty="0"/>
              <a:t> </a:t>
            </a:r>
            <a:r>
              <a:rPr lang="nl-NL" sz="1800" dirty="0" err="1"/>
              <a:t>for</a:t>
            </a:r>
            <a:r>
              <a:rPr lang="nl-NL" sz="1800" dirty="0"/>
              <a:t> </a:t>
            </a:r>
            <a:r>
              <a:rPr lang="nl-NL" sz="1800" dirty="0" err="1"/>
              <a:t>classification</a:t>
            </a:r>
            <a:endParaRPr lang="nl-NL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C9A40-9F9B-1528-5D72-DD0A97636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036" y="1024798"/>
            <a:ext cx="7782531" cy="661342"/>
          </a:xfrm>
        </p:spPr>
        <p:txBody>
          <a:bodyPr/>
          <a:lstStyle/>
          <a:p>
            <a:pPr marL="0" indent="0" algn="ctr">
              <a:buNone/>
            </a:pPr>
            <a:r>
              <a:rPr lang="nl-NL" sz="1400" dirty="0"/>
              <a:t>6, 37, 46, 58,  67, 69, 78, 79, 83, 94, 97, 98,  100, 118, 119, 122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5CA0B-9528-3B0F-D32F-329998BB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9F65-78BF-45C7-8076-CE394C14E89F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E8E8A-2280-CF1F-086A-6EF3BF1B7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19" y="1823982"/>
            <a:ext cx="8506436" cy="442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7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5BB061-5AB7-0C0F-F5EB-6EE461545A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6800" y="1193685"/>
            <a:ext cx="11198400" cy="4123200"/>
          </a:xfrm>
        </p:spPr>
        <p:txBody>
          <a:bodyPr/>
          <a:lstStyle/>
          <a:p>
            <a:r>
              <a:rPr lang="en-GB" sz="1400" dirty="0"/>
              <a:t>We need to know when the unnormal fermentation started</a:t>
            </a:r>
          </a:p>
          <a:p>
            <a:r>
              <a:rPr lang="en-GB" sz="1400" dirty="0"/>
              <a:t>5 samples were measured at 3 different temperatures (15</a:t>
            </a:r>
            <a:r>
              <a:rPr lang="nl-NL" sz="1400" dirty="0">
                <a:latin typeface="Google Sans"/>
              </a:rPr>
              <a:t>°C</a:t>
            </a:r>
            <a:r>
              <a:rPr lang="en-GB" sz="1400" dirty="0"/>
              <a:t>, 25</a:t>
            </a:r>
            <a:r>
              <a:rPr lang="nl-NL" sz="1400" dirty="0">
                <a:latin typeface="Google Sans"/>
              </a:rPr>
              <a:t>°C</a:t>
            </a:r>
            <a:r>
              <a:rPr lang="en-GB" sz="1400" dirty="0"/>
              <a:t> and 30</a:t>
            </a:r>
            <a:r>
              <a:rPr lang="nl-NL" sz="1400" dirty="0">
                <a:latin typeface="Google Sans"/>
              </a:rPr>
              <a:t>°C)</a:t>
            </a:r>
            <a:r>
              <a:rPr lang="en-GB" sz="1400" dirty="0"/>
              <a:t> for 33 days (from 11/17/2023 until 12/19/2023)</a:t>
            </a:r>
          </a:p>
          <a:p>
            <a:r>
              <a:rPr lang="en-GB" sz="1400" dirty="0">
                <a:latin typeface="+mn-lt"/>
              </a:rPr>
              <a:t>At 15</a:t>
            </a:r>
            <a:r>
              <a:rPr lang="nl-NL" sz="1400" dirty="0">
                <a:latin typeface="+mn-lt"/>
              </a:rPr>
              <a:t>°C</a:t>
            </a:r>
            <a:r>
              <a:rPr lang="en-GB" sz="1400" dirty="0">
                <a:latin typeface="+mn-lt"/>
              </a:rPr>
              <a:t>, no unnormal fermentation was observed in any sample. Only At 25</a:t>
            </a:r>
            <a:r>
              <a:rPr lang="nl-NL" sz="1400" dirty="0">
                <a:latin typeface="+mn-lt"/>
              </a:rPr>
              <a:t>°C</a:t>
            </a:r>
            <a:r>
              <a:rPr lang="en-GB" sz="1400" dirty="0">
                <a:latin typeface="+mn-lt"/>
              </a:rPr>
              <a:t> and 30</a:t>
            </a:r>
            <a:r>
              <a:rPr lang="nl-NL" sz="1400" dirty="0">
                <a:latin typeface="+mn-lt"/>
              </a:rPr>
              <a:t>°C</a:t>
            </a:r>
          </a:p>
          <a:p>
            <a:r>
              <a:rPr lang="nl-NL" sz="1400" dirty="0">
                <a:latin typeface="+mn-lt"/>
              </a:rPr>
              <a:t>Data </a:t>
            </a:r>
            <a:r>
              <a:rPr lang="nl-NL" sz="1400" dirty="0" err="1">
                <a:latin typeface="+mn-lt"/>
              </a:rPr>
              <a:t>dimensionality</a:t>
            </a:r>
            <a:r>
              <a:rPr lang="nl-NL" sz="1400" dirty="0">
                <a:latin typeface="+mn-lt"/>
              </a:rPr>
              <a:t>: 168 </a:t>
            </a:r>
            <a:r>
              <a:rPr lang="nl-NL" sz="1400" dirty="0" err="1">
                <a:latin typeface="+mn-lt"/>
              </a:rPr>
              <a:t>observations</a:t>
            </a:r>
            <a:r>
              <a:rPr lang="nl-NL" sz="1400" dirty="0">
                <a:latin typeface="+mn-lt"/>
              </a:rPr>
              <a:t> </a:t>
            </a:r>
            <a:r>
              <a:rPr lang="nl-NL" sz="1400" dirty="0" err="1">
                <a:latin typeface="+mn-lt"/>
              </a:rPr>
              <a:t>and</a:t>
            </a:r>
            <a:r>
              <a:rPr lang="nl-NL" sz="1400" dirty="0">
                <a:latin typeface="+mn-lt"/>
              </a:rPr>
              <a:t> 1197 variables </a:t>
            </a:r>
          </a:p>
          <a:p>
            <a:r>
              <a:rPr lang="nl-NL" sz="1400" dirty="0" err="1">
                <a:latin typeface="+mn-lt"/>
              </a:rPr>
              <a:t>Ground</a:t>
            </a:r>
            <a:r>
              <a:rPr lang="nl-NL" sz="1400" dirty="0">
                <a:latin typeface="+mn-lt"/>
              </a:rPr>
              <a:t> </a:t>
            </a:r>
            <a:r>
              <a:rPr lang="nl-NL" sz="1400" dirty="0" err="1">
                <a:latin typeface="+mn-lt"/>
              </a:rPr>
              <a:t>truth</a:t>
            </a:r>
            <a:r>
              <a:rPr lang="nl-NL" sz="1400" dirty="0">
                <a:latin typeface="+mn-lt"/>
              </a:rPr>
              <a:t> data is </a:t>
            </a:r>
            <a:r>
              <a:rPr lang="nl-NL" sz="1400" dirty="0" err="1">
                <a:latin typeface="+mn-lt"/>
              </a:rPr>
              <a:t>available</a:t>
            </a:r>
            <a:r>
              <a:rPr lang="nl-NL" sz="1400" dirty="0">
                <a:latin typeface="+mn-lt"/>
              </a:rPr>
              <a:t> </a:t>
            </a:r>
            <a:r>
              <a:rPr lang="nl-NL" sz="1400" dirty="0" err="1">
                <a:latin typeface="+mn-lt"/>
              </a:rPr>
              <a:t>for</a:t>
            </a:r>
            <a:r>
              <a:rPr lang="nl-NL" sz="1400" dirty="0">
                <a:latin typeface="+mn-lt"/>
              </a:rPr>
              <a:t> </a:t>
            </a:r>
            <a:r>
              <a:rPr lang="nl-NL" sz="1400" dirty="0" err="1">
                <a:latin typeface="+mn-lt"/>
              </a:rPr>
              <a:t>each</a:t>
            </a:r>
            <a:r>
              <a:rPr lang="nl-NL" sz="1400" dirty="0">
                <a:latin typeface="+mn-lt"/>
              </a:rPr>
              <a:t> sample</a:t>
            </a:r>
          </a:p>
          <a:p>
            <a:endParaRPr lang="en-GB" sz="2133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B06681-106E-641B-55C9-06113DDD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00" y="225614"/>
            <a:ext cx="11107200" cy="670255"/>
          </a:xfrm>
        </p:spPr>
        <p:txBody>
          <a:bodyPr/>
          <a:lstStyle/>
          <a:p>
            <a:pPr algn="ctr"/>
            <a:r>
              <a:rPr lang="en-GB" sz="1800" dirty="0"/>
              <a:t>Initial</a:t>
            </a:r>
            <a:r>
              <a:rPr lang="en-GB" sz="2133" dirty="0"/>
              <a:t> problem description</a:t>
            </a: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CFCC0-C031-89C5-45A3-381469533E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defTabSz="1219170" fontAlgn="base">
              <a:spcBef>
                <a:spcPct val="0"/>
              </a:spcBef>
              <a:spcAft>
                <a:spcPct val="0"/>
              </a:spcAft>
            </a:pPr>
            <a:fld id="{F25965E0-7062-474C-8671-DB3A3CE669B0}" type="slidenum">
              <a:rPr lang="en-GB">
                <a:solidFill>
                  <a:srgbClr val="005172"/>
                </a:solidFill>
              </a:rPr>
              <a:pPr algn="r" defTabSz="1219170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GB" dirty="0">
              <a:solidFill>
                <a:srgbClr val="005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55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F5E29D-4E6F-CADB-F8D8-CD5BDE48BC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7600" y="1199061"/>
            <a:ext cx="11198400" cy="459773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Due to the scarcity of samples per day, the data set was split into five time frames: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•	Period One: 15/11, 17/11, 20/11 and 22/11 (46 samples)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•	Period Two: 27/11, 29/11. (28 samples)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•	Period Three: 01/12, 04/12 (28 samples)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•	Period Four: 6/12, 08/12, 11/12 (32 samples)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•	Period Five: 13/12, 15/12, 19/12 (29 samples).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/>
              <a:t>Partial Least Square Discriminant Analysis (PLSDA) with Leave One Out Cross Validation (LOO) was performed in periods two to five, taking into account ground truth data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/>
              <a:t>The aim of this analysis was to classify unfermented from </a:t>
            </a:r>
            <a:r>
              <a:rPr lang="en-US" sz="1400" dirty="0" err="1"/>
              <a:t>unnormally</a:t>
            </a:r>
            <a:r>
              <a:rPr lang="en-US" sz="1400" dirty="0"/>
              <a:t> fermented samples in each period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/>
              <a:t>Period one was not considered because no sample showed unnormal fermentation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/>
              <a:t>Data was scaled in two different ways with similar results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      </a:t>
            </a:r>
            <a:r>
              <a:rPr lang="en-US" sz="1200" dirty="0"/>
              <a:t>Each intensity was divided by the total sum of intensities: Normalization one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/>
              <a:t>      The media from each row was subtracted from each value, and then divided by the standard deviation: Normalization two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11A779-8F8D-5A55-1299-58ABC000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00" y="225614"/>
            <a:ext cx="11107200" cy="661342"/>
          </a:xfrm>
        </p:spPr>
        <p:txBody>
          <a:bodyPr/>
          <a:lstStyle/>
          <a:p>
            <a:pPr algn="ctr"/>
            <a:r>
              <a:rPr lang="nl-NL" sz="1800" dirty="0"/>
              <a:t>Data analysis </a:t>
            </a:r>
            <a:r>
              <a:rPr lang="nl-NL" sz="1800" dirty="0" err="1"/>
              <a:t>description</a:t>
            </a:r>
            <a:endParaRPr lang="nl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8DA4C-FDD9-B3F8-7E4D-2472AB1381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585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DAF6DB-5E51-7150-6B32-279D6819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00" y="225614"/>
            <a:ext cx="11107200" cy="661342"/>
          </a:xfrm>
        </p:spPr>
        <p:txBody>
          <a:bodyPr/>
          <a:lstStyle/>
          <a:p>
            <a:pPr algn="ctr"/>
            <a:r>
              <a:rPr lang="nl-NL" sz="1800" dirty="0" err="1"/>
              <a:t>Classification</a:t>
            </a:r>
            <a:r>
              <a:rPr lang="nl-NL" sz="1800" dirty="0"/>
              <a:t> </a:t>
            </a:r>
            <a:r>
              <a:rPr lang="nl-NL" sz="1800" dirty="0" err="1"/>
              <a:t>results</a:t>
            </a:r>
            <a:endParaRPr lang="nl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E2C65-B8E6-A6F3-9D83-3A013E3ADE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4</a:t>
            </a:fld>
            <a:endParaRPr lang="en-GB" noProof="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0AEAEA-DE9D-6F74-49C5-B084F8331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290267"/>
              </p:ext>
            </p:extLst>
          </p:nvPr>
        </p:nvGraphicFramePr>
        <p:xfrm>
          <a:off x="69467" y="2082940"/>
          <a:ext cx="11786533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09">
                  <a:extLst>
                    <a:ext uri="{9D8B030D-6E8A-4147-A177-3AD203B41FA5}">
                      <a16:colId xmlns:a16="http://schemas.microsoft.com/office/drawing/2014/main" val="711516872"/>
                    </a:ext>
                  </a:extLst>
                </a:gridCol>
                <a:gridCol w="1418403">
                  <a:extLst>
                    <a:ext uri="{9D8B030D-6E8A-4147-A177-3AD203B41FA5}">
                      <a16:colId xmlns:a16="http://schemas.microsoft.com/office/drawing/2014/main" val="3930026093"/>
                    </a:ext>
                  </a:extLst>
                </a:gridCol>
                <a:gridCol w="1503542">
                  <a:extLst>
                    <a:ext uri="{9D8B030D-6E8A-4147-A177-3AD203B41FA5}">
                      <a16:colId xmlns:a16="http://schemas.microsoft.com/office/drawing/2014/main" val="4087595501"/>
                    </a:ext>
                  </a:extLst>
                </a:gridCol>
                <a:gridCol w="1201062">
                  <a:extLst>
                    <a:ext uri="{9D8B030D-6E8A-4147-A177-3AD203B41FA5}">
                      <a16:colId xmlns:a16="http://schemas.microsoft.com/office/drawing/2014/main" val="363329480"/>
                    </a:ext>
                  </a:extLst>
                </a:gridCol>
                <a:gridCol w="1044823">
                  <a:extLst>
                    <a:ext uri="{9D8B030D-6E8A-4147-A177-3AD203B41FA5}">
                      <a16:colId xmlns:a16="http://schemas.microsoft.com/office/drawing/2014/main" val="2055966940"/>
                    </a:ext>
                  </a:extLst>
                </a:gridCol>
                <a:gridCol w="1087930">
                  <a:extLst>
                    <a:ext uri="{9D8B030D-6E8A-4147-A177-3AD203B41FA5}">
                      <a16:colId xmlns:a16="http://schemas.microsoft.com/office/drawing/2014/main" val="881375332"/>
                    </a:ext>
                  </a:extLst>
                </a:gridCol>
                <a:gridCol w="1099280">
                  <a:extLst>
                    <a:ext uri="{9D8B030D-6E8A-4147-A177-3AD203B41FA5}">
                      <a16:colId xmlns:a16="http://schemas.microsoft.com/office/drawing/2014/main" val="1331053094"/>
                    </a:ext>
                  </a:extLst>
                </a:gridCol>
                <a:gridCol w="1169348">
                  <a:extLst>
                    <a:ext uri="{9D8B030D-6E8A-4147-A177-3AD203B41FA5}">
                      <a16:colId xmlns:a16="http://schemas.microsoft.com/office/drawing/2014/main" val="802368206"/>
                    </a:ext>
                  </a:extLst>
                </a:gridCol>
                <a:gridCol w="1028567">
                  <a:extLst>
                    <a:ext uri="{9D8B030D-6E8A-4147-A177-3AD203B41FA5}">
                      <a16:colId xmlns:a16="http://schemas.microsoft.com/office/drawing/2014/main" val="1049012995"/>
                    </a:ext>
                  </a:extLst>
                </a:gridCol>
                <a:gridCol w="1059369">
                  <a:extLst>
                    <a:ext uri="{9D8B030D-6E8A-4147-A177-3AD203B41FA5}">
                      <a16:colId xmlns:a16="http://schemas.microsoft.com/office/drawing/2014/main" val="1949022247"/>
                    </a:ext>
                  </a:extLst>
                </a:gridCol>
              </a:tblGrid>
              <a:tr h="315506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err="1"/>
                        <a:t>Period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Unfermented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Fermented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err="1"/>
                        <a:t>Not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assigned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Latent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err="1"/>
                        <a:t>Specificity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err="1"/>
                        <a:t>Sensitivity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err="1"/>
                        <a:t>Accuracy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3605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nl-NL" sz="1200" dirty="0" err="1"/>
                        <a:t>Two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Unfermented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465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Fermented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279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Three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Unfermented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2920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Fermented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22666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nl-NL" sz="1200" dirty="0" err="1"/>
                        <a:t>Four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Unfermented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361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Fermented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9414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Five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Unfermented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6381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Fermented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31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68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7D0D05-4653-88B6-A623-9F714BF79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71" y="860600"/>
            <a:ext cx="10883317" cy="57969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3B89F2-A631-B131-3D7C-00116F9FDE68}"/>
              </a:ext>
            </a:extLst>
          </p:cNvPr>
          <p:cNvSpPr txBox="1"/>
          <p:nvPr/>
        </p:nvSpPr>
        <p:spPr>
          <a:xfrm>
            <a:off x="260059" y="200444"/>
            <a:ext cx="3076483" cy="533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>
                <a:latin typeface="Verdana" pitchFamily="34" charset="0"/>
              </a:rPr>
              <a:t>Class 1: No fermentation</a:t>
            </a:r>
          </a:p>
          <a:p>
            <a:pPr>
              <a:lnSpc>
                <a:spcPts val="1800"/>
              </a:lnSpc>
            </a:pPr>
            <a:r>
              <a:rPr lang="en-GB" sz="1400" dirty="0">
                <a:latin typeface="Verdana" pitchFamily="34" charset="0"/>
              </a:rPr>
              <a:t>Class 2: Unnormal fermentation</a:t>
            </a:r>
          </a:p>
        </p:txBody>
      </p:sp>
    </p:spTree>
    <p:extLst>
      <p:ext uri="{BB962C8B-B14F-4D97-AF65-F5344CB8AC3E}">
        <p14:creationId xmlns:p14="http://schemas.microsoft.com/office/powerpoint/2010/main" val="245137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512B94-744A-83BA-BC7F-310ADD278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8" y="264585"/>
            <a:ext cx="11822884" cy="653278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3D5BE96-B3A4-B76E-7175-53274DF7D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4" y="60630"/>
            <a:ext cx="3090940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1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A20C55-B534-061F-C68D-5E175F1DF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67" y="512498"/>
            <a:ext cx="11227266" cy="61427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80E4008-47CD-E8A5-A453-F7FF4212D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55" y="87359"/>
            <a:ext cx="3090940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0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D30A002-3491-0E28-2F44-25C2C7609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55" y="621879"/>
            <a:ext cx="11583822" cy="61047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209CE9A-10D2-DA58-5898-E46B8C8C3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0" y="131400"/>
            <a:ext cx="3090940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5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50D8-C350-14AF-9662-C1459642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00" y="225614"/>
            <a:ext cx="11107200" cy="661342"/>
          </a:xfrm>
        </p:spPr>
        <p:txBody>
          <a:bodyPr/>
          <a:lstStyle/>
          <a:p>
            <a:pPr algn="ctr"/>
            <a:r>
              <a:rPr lang="nl-NL" sz="1800" dirty="0"/>
              <a:t>PLS-DA </a:t>
            </a:r>
            <a:r>
              <a:rPr lang="nl-NL" sz="1800" dirty="0" err="1"/>
              <a:t>coefficients</a:t>
            </a:r>
            <a:endParaRPr lang="nl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26E57-9008-1FD4-E986-C66488F1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9F65-78BF-45C7-8076-CE394C14E89F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4B0BE8-B003-8A98-2FA1-B7562F8F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017" y="1158903"/>
            <a:ext cx="5765801" cy="4609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5624FD-13D0-0C30-6347-6A3E15149C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9" b="990"/>
          <a:stretch/>
        </p:blipFill>
        <p:spPr>
          <a:xfrm>
            <a:off x="274781" y="1390890"/>
            <a:ext cx="5510619" cy="428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90117"/>
      </p:ext>
    </p:extLst>
  </p:cSld>
  <p:clrMapOvr>
    <a:masterClrMapping/>
  </p:clrMapOvr>
</p:sld>
</file>

<file path=ppt/theme/theme1.xml><?xml version="1.0" encoding="utf-8"?>
<a:theme xmlns:a="http://schemas.openxmlformats.org/drawingml/2006/main" name="WUR">
  <a:themeElements>
    <a:clrScheme name="WUR 2022">
      <a:dk1>
        <a:srgbClr val="005172"/>
      </a:dk1>
      <a:lt1>
        <a:srgbClr val="FFFFFF"/>
      </a:lt1>
      <a:dk2>
        <a:srgbClr val="008A00"/>
      </a:dk2>
      <a:lt2>
        <a:srgbClr val="005172"/>
      </a:lt2>
      <a:accent1>
        <a:srgbClr val="6AADE4"/>
      </a:accent1>
      <a:accent2>
        <a:srgbClr val="D0B972"/>
      </a:accent2>
      <a:accent3>
        <a:srgbClr val="D5D2CA"/>
      </a:accent3>
      <a:accent4>
        <a:srgbClr val="FF7900"/>
      </a:accent4>
      <a:accent5>
        <a:srgbClr val="00549F"/>
      </a:accent5>
      <a:accent6>
        <a:srgbClr val="000000"/>
      </a:accent6>
      <a:hlink>
        <a:srgbClr val="00549F"/>
      </a:hlink>
      <a:folHlink>
        <a:srgbClr val="00549F"/>
      </a:folHlink>
    </a:clrScheme>
    <a:fontScheme name="Wageningen U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ts val="1800"/>
          </a:lnSpc>
          <a:defRPr sz="1400" dirty="0" err="1" smtClean="0">
            <a:latin typeface="Verdana" pitchFamily="34" charset="0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14183A65C2C645ADA7BC5603AF44F2" ma:contentTypeVersion="17" ma:contentTypeDescription="Een nieuw document maken." ma:contentTypeScope="" ma:versionID="1aa2312143aad0b902a6d3a3827e15fc">
  <xsd:schema xmlns:xsd="http://www.w3.org/2001/XMLSchema" xmlns:xs="http://www.w3.org/2001/XMLSchema" xmlns:p="http://schemas.microsoft.com/office/2006/metadata/properties" xmlns:ns3="f57bc8fc-db93-4706-8ea7-8a418546d01a" xmlns:ns4="b86151ff-f084-444e-9e9a-673684c5f9bc" targetNamespace="http://schemas.microsoft.com/office/2006/metadata/properties" ma:root="true" ma:fieldsID="593e55f8c287e1bed5532cd1bae45574" ns3:_="" ns4:_="">
    <xsd:import namespace="f57bc8fc-db93-4706-8ea7-8a418546d01a"/>
    <xsd:import namespace="b86151ff-f084-444e-9e9a-673684c5f9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bc8fc-db93-4706-8ea7-8a418546d0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6151ff-f084-444e-9e9a-673684c5f9b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57bc8fc-db93-4706-8ea7-8a418546d01a" xsi:nil="true"/>
  </documentManagement>
</p:properties>
</file>

<file path=customXml/itemProps1.xml><?xml version="1.0" encoding="utf-8"?>
<ds:datastoreItem xmlns:ds="http://schemas.openxmlformats.org/officeDocument/2006/customXml" ds:itemID="{68DA5257-63C7-4D52-8905-EAD5F8E592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bc8fc-db93-4706-8ea7-8a418546d01a"/>
    <ds:schemaRef ds:uri="b86151ff-f084-444e-9e9a-673684c5f9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13770F-F439-4B36-94AD-088333E632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B65B1F-5CCB-49D0-8039-5ACD2831873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86151ff-f084-444e-9e9a-673684c5f9bc"/>
    <ds:schemaRef ds:uri="f57bc8fc-db93-4706-8ea7-8a418546d01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438</Words>
  <Application>Microsoft Office PowerPoint</Application>
  <PresentationFormat>Widescreen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Google Sans</vt:lpstr>
      <vt:lpstr>Verdana</vt:lpstr>
      <vt:lpstr>Wingdings</vt:lpstr>
      <vt:lpstr>WUR</vt:lpstr>
      <vt:lpstr>SpotDetect project</vt:lpstr>
      <vt:lpstr>Initial problem description</vt:lpstr>
      <vt:lpstr>Data analysis description</vt:lpstr>
      <vt:lpstr>Classification results</vt:lpstr>
      <vt:lpstr>PowerPoint Presentation</vt:lpstr>
      <vt:lpstr>PowerPoint Presentation</vt:lpstr>
      <vt:lpstr>PowerPoint Presentation</vt:lpstr>
      <vt:lpstr>PowerPoint Presentation</vt:lpstr>
      <vt:lpstr>PLS-DA coefficients</vt:lpstr>
      <vt:lpstr>PCA Loadings</vt:lpstr>
      <vt:lpstr>Important masses for classification</vt:lpstr>
    </vt:vector>
  </TitlesOfParts>
  <Company>Wageningen University and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SpotDetect project</dc:title>
  <dc:creator>Bertotto, Mercedes</dc:creator>
  <cp:lastModifiedBy>Bertotto, Mercedes</cp:lastModifiedBy>
  <cp:revision>6</cp:revision>
  <dcterms:created xsi:type="dcterms:W3CDTF">2024-01-29T10:34:05Z</dcterms:created>
  <dcterms:modified xsi:type="dcterms:W3CDTF">2024-01-30T09:40:21Z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0x0101001C14183A65C2C645ADA7BC5603AF44F2</vt:lpwstr>
  </property>
</Properties>
</file>