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2" r:id="rId6"/>
    <p:sldId id="271" r:id="rId7"/>
    <p:sldId id="275" r:id="rId8"/>
    <p:sldId id="277" r:id="rId9"/>
    <p:sldId id="278" r:id="rId10"/>
    <p:sldId id="276" r:id="rId11"/>
    <p:sldId id="273" r:id="rId12"/>
    <p:sldId id="279" r:id="rId13"/>
    <p:sldId id="263" r:id="rId14"/>
    <p:sldId id="259" r:id="rId15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20" y="342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22-1-2024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D96C6-5DB0-EEC1-5516-F80A92686D5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Title slide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Sub title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Date, author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72641"/>
            <a:ext cx="8330400" cy="576832"/>
          </a:xfrm>
        </p:spPr>
        <p:txBody>
          <a:bodyPr/>
          <a:lstStyle/>
          <a:p>
            <a:r>
              <a:rPr lang="en-GB" dirty="0"/>
              <a:t>Full screen image with title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2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1020671"/>
          </a:xfrm>
        </p:spPr>
        <p:txBody>
          <a:bodyPr/>
          <a:lstStyle/>
          <a:p>
            <a:r>
              <a:rPr lang="en-GB" dirty="0"/>
              <a:t>End slide </a:t>
            </a:r>
            <a:br>
              <a:rPr lang="en-GB" dirty="0"/>
            </a:br>
            <a:r>
              <a:rPr lang="en-GB" dirty="0"/>
              <a:t>or section heading</a:t>
            </a:r>
          </a:p>
        </p:txBody>
      </p:sp>
      <p:sp>
        <p:nvSpPr>
          <p:cNvPr id="18" name="Tijdelijke aanduiding voor afbeelding 17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We need to know when the unnormal fermentation started</a:t>
            </a:r>
          </a:p>
          <a:p>
            <a:r>
              <a:rPr lang="en-GB" sz="1600" dirty="0"/>
              <a:t>5 samples were measured at 3 different temperatures (15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, 25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 and 30</a:t>
            </a:r>
            <a:r>
              <a:rPr lang="nl-NL" sz="1600" b="0" i="0" dirty="0">
                <a:effectLst/>
                <a:latin typeface="Google Sans"/>
              </a:rPr>
              <a:t>°C)</a:t>
            </a:r>
            <a:r>
              <a:rPr lang="en-GB" sz="1600" dirty="0"/>
              <a:t> for 33 days (from 11/17/2023 until 12/19/2023)</a:t>
            </a:r>
          </a:p>
          <a:p>
            <a:r>
              <a:rPr lang="en-GB" sz="1600" dirty="0"/>
              <a:t>The important masses to be followed are 45, 57, 60 and 74</a:t>
            </a:r>
          </a:p>
          <a:p>
            <a:r>
              <a:rPr lang="en-GB" sz="1600" dirty="0">
                <a:latin typeface="+mn-lt"/>
              </a:rPr>
              <a:t>At 15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, no unnormal fermentation was observed in an</a:t>
            </a:r>
            <a:r>
              <a:rPr lang="en-GB" sz="1600" dirty="0">
                <a:latin typeface="+mn-lt"/>
              </a:rPr>
              <a:t>y sample. Only At 25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 and 30</a:t>
            </a:r>
            <a:r>
              <a:rPr lang="nl-NL" sz="1600" b="0" i="0" dirty="0">
                <a:effectLst/>
                <a:latin typeface="+mn-lt"/>
              </a:rPr>
              <a:t>°C</a:t>
            </a:r>
          </a:p>
          <a:p>
            <a:r>
              <a:rPr lang="nl-NL" sz="1600" dirty="0" err="1">
                <a:latin typeface="+mn-lt"/>
              </a:rPr>
              <a:t>She</a:t>
            </a:r>
            <a:r>
              <a:rPr lang="nl-NL" sz="1600" dirty="0">
                <a:latin typeface="+mn-lt"/>
              </a:rPr>
              <a:t> sent a file </a:t>
            </a:r>
            <a:r>
              <a:rPr lang="nl-NL" sz="1600" dirty="0" err="1">
                <a:latin typeface="+mn-lt"/>
              </a:rPr>
              <a:t>with</a:t>
            </a:r>
            <a:r>
              <a:rPr lang="nl-NL" sz="1600" dirty="0">
                <a:latin typeface="+mn-lt"/>
              </a:rPr>
              <a:t> 168 </a:t>
            </a:r>
            <a:r>
              <a:rPr lang="nl-NL" sz="1600" dirty="0" err="1">
                <a:latin typeface="+mn-lt"/>
              </a:rPr>
              <a:t>observations</a:t>
            </a:r>
            <a:r>
              <a:rPr lang="nl-NL" sz="1600" dirty="0">
                <a:latin typeface="+mn-lt"/>
              </a:rPr>
              <a:t> </a:t>
            </a:r>
            <a:r>
              <a:rPr lang="nl-NL" sz="1600" dirty="0" err="1">
                <a:latin typeface="+mn-lt"/>
              </a:rPr>
              <a:t>and</a:t>
            </a:r>
            <a:r>
              <a:rPr lang="nl-NL" sz="1600" dirty="0">
                <a:latin typeface="+mn-lt"/>
              </a:rPr>
              <a:t> 1197 variables</a:t>
            </a:r>
            <a:r>
              <a:rPr lang="nl-NL" sz="1600" b="0" i="0" dirty="0">
                <a:effectLst/>
                <a:latin typeface="+mn-lt"/>
              </a:rPr>
              <a:t> </a:t>
            </a:r>
            <a:endParaRPr lang="en-GB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Initial problem description </a:t>
            </a:r>
            <a:r>
              <a:rPr lang="en-GB" sz="1200" dirty="0"/>
              <a:t>(meeting with Eirini on Wed 14/01/2024)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93200" y="1137755"/>
            <a:ext cx="8398800" cy="3092400"/>
          </a:xfrm>
        </p:spPr>
        <p:txBody>
          <a:bodyPr/>
          <a:lstStyle/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for the same Mass? 4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considering all 4 masses together?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withing Masses, in the same day, in the same Temperature?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all masses together? 1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in the same mass?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</a:p>
          <a:p>
            <a:pPr marL="696913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Google Sans"/>
              </a:rPr>
              <a:t>        When does the influence of temperature become significant?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0286"/>
          </a:xfrm>
        </p:spPr>
        <p:txBody>
          <a:bodyPr/>
          <a:lstStyle/>
          <a:p>
            <a:pPr algn="ctr"/>
            <a:r>
              <a:rPr lang="en-GB" sz="1600" dirty="0"/>
              <a:t>Questions to find out where the unnormal fermentation began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51F95-BEB2-3675-86DD-DC876276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4" y="1375254"/>
            <a:ext cx="3715701" cy="119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BD4DF-AB40-BF97-8C14-F79506DA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4" y="3262789"/>
            <a:ext cx="4506215" cy="2482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13889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3522-4748-3234-28BA-121B1C3F7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72" y="1117918"/>
            <a:ext cx="3371828" cy="33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3564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57, 60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5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9925D-151D-3CEA-2E59-8A0B44B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67797"/>
            <a:ext cx="47561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5D1E6-B15B-8431-28E1-AA906461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028124"/>
            <a:ext cx="88011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6D8BE0-929B-CF1A-BB76-F63C7868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084524"/>
            <a:ext cx="2975350" cy="2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469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6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4FD82-DB8D-18D1-3832-C58A8360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307655"/>
            <a:ext cx="33147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8E983-71D0-9BA2-4068-DB64F76D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530350"/>
            <a:ext cx="4724400" cy="1598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BCF51-63A3-8F62-486C-DE8773D2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63" y="3803159"/>
            <a:ext cx="5191637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93681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in Mass 45?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7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AA5EE7-5FC7-F4B1-A96D-4C83CF69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73" y="965272"/>
            <a:ext cx="3599327" cy="3599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490E3-2FC8-C80A-BCB4-0B7C615F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" y="1079922"/>
            <a:ext cx="4152900" cy="904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C73DB-03F1-9665-9AC6-6CB73C1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" y="2702701"/>
            <a:ext cx="473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0562-40B3-E9AC-B7F1-28B271262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GB" dirty="0"/>
              <a:t>Day 15: Temperature is not significant (F value=0.860)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18: Temperature is significant (F value=0.029)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626-5D1C-5BD0-FA07-9033B01D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63348"/>
          </a:xfrm>
        </p:spPr>
        <p:txBody>
          <a:bodyPr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When does the influence of temperature become significant?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+mj-lt"/>
              </a:rPr>
              <a:t>Study the effect of temperature on each day (starting on day 15)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0F044-86F0-6AD6-791D-7F13F118D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8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A7B77-D83F-3C5E-9BEC-E24558A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0" y="2136317"/>
            <a:ext cx="37691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9B1D3-841A-1A79-DADF-D5A52A29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00" y="2097438"/>
            <a:ext cx="43884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32CC2E-B032-EA2A-94DC-3482BDDECEFD}"/>
              </a:ext>
            </a:extLst>
          </p:cNvPr>
          <p:cNvSpPr txBox="1"/>
          <p:nvPr/>
        </p:nvSpPr>
        <p:spPr>
          <a:xfrm>
            <a:off x="453600" y="3724575"/>
            <a:ext cx="7661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influence of temperature on different days was studied using those 4 masses, and no conclusive conclusions were reached.</a:t>
            </a:r>
            <a:endParaRPr lang="en-GB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94EF54-5711-725D-419B-747AE947FEBA}"/>
              </a:ext>
            </a:extLst>
          </p:cNvPr>
          <p:cNvSpPr/>
          <p:nvPr/>
        </p:nvSpPr>
        <p:spPr>
          <a:xfrm>
            <a:off x="2768323" y="4001303"/>
            <a:ext cx="1022350" cy="31385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DED-F30D-F651-7F59-7E3BCE541059}"/>
              </a:ext>
            </a:extLst>
          </p:cNvPr>
          <p:cNvSpPr txBox="1"/>
          <p:nvPr/>
        </p:nvSpPr>
        <p:spPr>
          <a:xfrm>
            <a:off x="4062243" y="4025688"/>
            <a:ext cx="2826415" cy="302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Other masses studied as well</a:t>
            </a:r>
          </a:p>
        </p:txBody>
      </p:sp>
    </p:spTree>
    <p:extLst>
      <p:ext uri="{BB962C8B-B14F-4D97-AF65-F5344CB8AC3E}">
        <p14:creationId xmlns:p14="http://schemas.microsoft.com/office/powerpoint/2010/main" val="305792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BFBA4A-ADE7-E707-51A3-80839A272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2023-12-19-30C(3)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E38EE-51B2-C3E1-10C5-A03F86E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 removal by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19F0-0CE3-9922-D4CD-4C8420F51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826759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6" ma:contentTypeDescription="Een nieuw document maken." ma:contentTypeScope="" ma:versionID="ae474be890e7efc7038591d6ea12ce71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beb0569d9455430a02882877650f7725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Props1.xml><?xml version="1.0" encoding="utf-8"?>
<ds:datastoreItem xmlns:ds="http://schemas.openxmlformats.org/officeDocument/2006/customXml" ds:itemID="{74E666FB-AEAC-4BE3-A28E-D6F517CD6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607CC5-44B2-436F-9F2B-DC7C5A87C4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F7ED2-CE71-4841-996C-F21FB056F15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86151ff-f084-444e-9e9a-673684c5f9bc"/>
    <ds:schemaRef ds:uri="f57bc8fc-db93-4706-8ea7-8a418546d01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405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Google Sans</vt:lpstr>
      <vt:lpstr>Verdana</vt:lpstr>
      <vt:lpstr>Wingdings</vt:lpstr>
      <vt:lpstr>WUR</vt:lpstr>
      <vt:lpstr>Title slide</vt:lpstr>
      <vt:lpstr>Initial problem description (meeting with Eirini on Wed 14/01/2024)</vt:lpstr>
      <vt:lpstr>Questions to find out where the unnormal fermentation began</vt:lpstr>
      <vt:lpstr>Is there significant difference within days,  with all Temperatures, all masses?  </vt:lpstr>
      <vt:lpstr>Is there significant difference within days,  with all Temperatures, in Masses 57, 60 and 74?  </vt:lpstr>
      <vt:lpstr>Is there significant difference within days,  with all Temperatures, in Masses 57 and 74?  </vt:lpstr>
      <vt:lpstr>Is there significant difference within days,  with all Temperatures, in Mass 45?  </vt:lpstr>
      <vt:lpstr>When does the influence of temperature become significant?  Study the effect of temperature on each day (starting on day 15)</vt:lpstr>
      <vt:lpstr>Outlier removal by PCA</vt:lpstr>
      <vt:lpstr>Full screen image with title</vt:lpstr>
      <vt:lpstr>End slide  or section heading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Bertotto, Mercedes</dc:creator>
  <cp:lastModifiedBy>Bertotto, Mercedes</cp:lastModifiedBy>
  <cp:revision>314</cp:revision>
  <dcterms:created xsi:type="dcterms:W3CDTF">2011-09-29T08:30:03Z</dcterms:created>
  <dcterms:modified xsi:type="dcterms:W3CDTF">2024-01-22T12:19:44Z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  <property fmtid="{D5CDD505-2E9C-101B-9397-08002B2CF9AE}" pid="3" name="ContentTypeId">
    <vt:lpwstr>0x0101001C14183A65C2C645ADA7BC5603AF44F2</vt:lpwstr>
  </property>
</Properties>
</file>