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72" r:id="rId6"/>
    <p:sldId id="271" r:id="rId7"/>
    <p:sldId id="273" r:id="rId8"/>
    <p:sldId id="280" r:id="rId9"/>
    <p:sldId id="285" r:id="rId10"/>
    <p:sldId id="286" r:id="rId11"/>
    <p:sldId id="288" r:id="rId12"/>
    <p:sldId id="281" r:id="rId13"/>
    <p:sldId id="287" r:id="rId14"/>
    <p:sldId id="289" r:id="rId15"/>
    <p:sldId id="275" r:id="rId16"/>
    <p:sldId id="277" r:id="rId17"/>
    <p:sldId id="278" r:id="rId18"/>
    <p:sldId id="276" r:id="rId19"/>
    <p:sldId id="279" r:id="rId20"/>
    <p:sldId id="283" r:id="rId21"/>
    <p:sldId id="284" r:id="rId22"/>
    <p:sldId id="263" r:id="rId23"/>
    <p:sldId id="259" r:id="rId24"/>
  </p:sldIdLst>
  <p:sldSz cx="9144000" cy="5143500" type="screen16x9"/>
  <p:notesSz cx="6858000" cy="9144000"/>
  <p:defaultTextStyle>
    <a:defPPr>
      <a:defRPr lang="nl-NL"/>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928">
          <p15:clr>
            <a:srgbClr val="A4A3A4"/>
          </p15:clr>
        </p15:guide>
        <p15:guide id="2" orient="horz" pos="106">
          <p15:clr>
            <a:srgbClr val="A4A3A4"/>
          </p15:clr>
        </p15:guide>
        <p15:guide id="3" orient="horz" pos="2811">
          <p15:clr>
            <a:srgbClr val="A4A3A4"/>
          </p15:clr>
        </p15:guide>
        <p15:guide id="4" pos="391">
          <p15:clr>
            <a:srgbClr val="A4A3A4"/>
          </p15:clr>
        </p15:guide>
        <p15:guide id="5"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9C35"/>
    <a:srgbClr val="FFFFFF"/>
    <a:srgbClr val="34B233"/>
    <a:srgbClr val="000000"/>
    <a:srgbClr val="292929"/>
    <a:srgbClr val="D5D2CA"/>
    <a:srgbClr val="005172"/>
    <a:srgbClr val="6A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034E78-7F5D-4C2E-B375-FC64B27BC917}">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Stijl, thema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Stijl, donker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8603FDC-E32A-4AB5-989C-0864C3EAD2B8}" styleName="Stijl, thema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Stijl, gemiddeld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jl, gemiddeld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jl, gemiddeld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ijl, gemiddeld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Stijl, gemiddeld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Stijl, licht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0827" autoAdjust="0"/>
  </p:normalViewPr>
  <p:slideViewPr>
    <p:cSldViewPr snapToGrid="0" showGuides="1">
      <p:cViewPr varScale="1">
        <p:scale>
          <a:sx n="69" d="100"/>
          <a:sy n="69" d="100"/>
        </p:scale>
        <p:origin x="1843" y="58"/>
      </p:cViewPr>
      <p:guideLst>
        <p:guide orient="horz" pos="928"/>
        <p:guide orient="horz" pos="106"/>
        <p:guide orient="horz" pos="2811"/>
        <p:guide pos="391"/>
        <p:guide pos="56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C83C-B988-4A9E-9713-F559C31F4362}" type="datetimeFigureOut">
              <a:rPr lang="nl-NL" smtClean="0"/>
              <a:t>24-1-2024</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45D2F-C69D-4D90-B22B-9B2DC58DBD55}" type="slidenum">
              <a:rPr lang="nl-NL" smtClean="0"/>
              <a:t>‹#›</a:t>
            </a:fld>
            <a:endParaRPr lang="nl-NL"/>
          </a:p>
        </p:txBody>
      </p:sp>
    </p:spTree>
    <p:extLst>
      <p:ext uri="{BB962C8B-B14F-4D97-AF65-F5344CB8AC3E}">
        <p14:creationId xmlns:p14="http://schemas.microsoft.com/office/powerpoint/2010/main" val="345412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the variables are decomposed into two new columns, "Mass" (containing the names of the pivoted columns) and "Intensity" (containing the values associated with those columns).</a:t>
            </a:r>
            <a:endParaRPr lang="en-GB" dirty="0"/>
          </a:p>
        </p:txBody>
      </p:sp>
      <p:sp>
        <p:nvSpPr>
          <p:cNvPr id="4" name="Slide Number Placeholder 3"/>
          <p:cNvSpPr>
            <a:spLocks noGrp="1"/>
          </p:cNvSpPr>
          <p:nvPr>
            <p:ph type="sldNum" sz="quarter" idx="5"/>
          </p:nvPr>
        </p:nvSpPr>
        <p:spPr/>
        <p:txBody>
          <a:bodyPr/>
          <a:lstStyle/>
          <a:p>
            <a:fld id="{55D45D2F-C69D-4D90-B22B-9B2DC58DBD55}" type="slidenum">
              <a:rPr lang="nl-NL" smtClean="0"/>
              <a:t>6</a:t>
            </a:fld>
            <a:endParaRPr lang="nl-NL"/>
          </a:p>
        </p:txBody>
      </p:sp>
    </p:spTree>
    <p:extLst>
      <p:ext uri="{BB962C8B-B14F-4D97-AF65-F5344CB8AC3E}">
        <p14:creationId xmlns:p14="http://schemas.microsoft.com/office/powerpoint/2010/main" val="122142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55D45D2F-C69D-4D90-B22B-9B2DC58DBD55}" type="slidenum">
              <a:rPr lang="nl-NL" smtClean="0"/>
              <a:t>10</a:t>
            </a:fld>
            <a:endParaRPr lang="nl-NL"/>
          </a:p>
        </p:txBody>
      </p:sp>
    </p:spTree>
    <p:extLst>
      <p:ext uri="{BB962C8B-B14F-4D97-AF65-F5344CB8AC3E}">
        <p14:creationId xmlns:p14="http://schemas.microsoft.com/office/powerpoint/2010/main" val="3827684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resultado que proporcionaste es el resumen de un modelo no lineal que ajusta la variable de respuesta "</a:t>
            </a:r>
            <a:r>
              <a:rPr lang="es-ES" dirty="0" err="1"/>
              <a:t>Intensity</a:t>
            </a:r>
            <a:r>
              <a:rPr lang="es-ES" dirty="0"/>
              <a:t>" en función del tiempo ("Day") utilizando un modelo cuadrático. Aquí está la interpretación de los resultados:</a:t>
            </a:r>
          </a:p>
          <a:p>
            <a:endParaRPr lang="es-ES" dirty="0"/>
          </a:p>
          <a:p>
            <a:r>
              <a:rPr lang="es-ES" dirty="0"/>
              <a:t>Coeficientes del Modelo:</a:t>
            </a:r>
          </a:p>
          <a:p>
            <a:r>
              <a:rPr lang="es-ES" dirty="0"/>
              <a:t>b0 (Intercepto): 0.0006098. Este es el valor esperado de la intensidad cuando "Day" es igual a cero.</a:t>
            </a:r>
          </a:p>
          <a:p>
            <a:endParaRPr lang="es-ES" dirty="0"/>
          </a:p>
          <a:p>
            <a:r>
              <a:rPr lang="es-ES" dirty="0"/>
              <a:t>b1 (Coeficiente de "Day"): 8.894e-06. Este coeficiente indica la tasa de cambio lineal en la intensidad respecto al tiempo.</a:t>
            </a:r>
          </a:p>
          <a:p>
            <a:endParaRPr lang="es-ES" dirty="0"/>
          </a:p>
          <a:p>
            <a:r>
              <a:rPr lang="es-ES" dirty="0"/>
              <a:t>b2 (Coeficiente de "Day^2"): -2.776e-07. Este coeficiente indica la tasa de cambio cuadrática en la intensidad respecto al tiempo.</a:t>
            </a:r>
          </a:p>
          <a:p>
            <a:endParaRPr lang="es-ES" dirty="0"/>
          </a:p>
          <a:p>
            <a:r>
              <a:rPr lang="es-ES" dirty="0"/>
              <a:t>Significancia Estadística:</a:t>
            </a:r>
          </a:p>
          <a:p>
            <a:r>
              <a:rPr lang="es-ES" dirty="0"/>
              <a:t>Todos los coeficientes son estadísticamente significativos según las estrellas y el valor p:</a:t>
            </a:r>
          </a:p>
          <a:p>
            <a:r>
              <a:rPr lang="es-ES" dirty="0"/>
              <a:t>b0: Muy significativo (p &lt; 0.001).</a:t>
            </a:r>
          </a:p>
          <a:p>
            <a:r>
              <a:rPr lang="es-ES" dirty="0"/>
              <a:t>b1: Significativo (0.01 &lt; p &lt; 0.05).</a:t>
            </a:r>
          </a:p>
          <a:p>
            <a:r>
              <a:rPr lang="es-ES" dirty="0"/>
              <a:t>b2: Significativo (0.01 &lt; p &lt; 0.05).</a:t>
            </a:r>
          </a:p>
          <a:p>
            <a:r>
              <a:rPr lang="es-ES" dirty="0"/>
              <a:t>Residual Standard Error:</a:t>
            </a:r>
          </a:p>
          <a:p>
            <a:r>
              <a:rPr lang="es-ES" dirty="0"/>
              <a:t>La "Residual standard error" es 0.004356. Es la desviación estándar de los residuos, que son las diferencias entre los valores observados y los valores predichos por el modelo.</a:t>
            </a:r>
          </a:p>
          <a:p>
            <a:r>
              <a:rPr lang="es-ES" dirty="0"/>
              <a:t>Número de Grados de Libertad y Convergencia:</a:t>
            </a:r>
          </a:p>
          <a:p>
            <a:r>
              <a:rPr lang="es-ES" dirty="0"/>
              <a:t>El modelo se ajustó a 188807 grados de libertad.</a:t>
            </a:r>
          </a:p>
          <a:p>
            <a:endParaRPr lang="es-ES" dirty="0"/>
          </a:p>
          <a:p>
            <a:r>
              <a:rPr lang="es-ES" dirty="0"/>
              <a:t>El modelo alcanzó la convergencia en una sola iteración con una tolerancia de convergencia muy pequeña (3.226e-10).</a:t>
            </a:r>
          </a:p>
          <a:p>
            <a:endParaRPr lang="es-ES" dirty="0"/>
          </a:p>
          <a:p>
            <a:r>
              <a:rPr lang="es-ES" dirty="0"/>
              <a:t>Interpretación Global:</a:t>
            </a:r>
          </a:p>
          <a:p>
            <a:r>
              <a:rPr lang="es-ES" dirty="0"/>
              <a:t>El modelo cuadrático proporciona una descripción significativa de cómo la intensidad cambia en función del tiempo.</a:t>
            </a:r>
          </a:p>
          <a:p>
            <a:endParaRPr lang="es-ES" dirty="0"/>
          </a:p>
          <a:p>
            <a:r>
              <a:rPr lang="es-ES" dirty="0"/>
              <a:t>El intercepto (b0) es la intensidad estimada al comienzo del período de tiempo considerado.</a:t>
            </a:r>
          </a:p>
          <a:p>
            <a:endParaRPr lang="es-ES" dirty="0"/>
          </a:p>
          <a:p>
            <a:r>
              <a:rPr lang="es-ES" dirty="0"/>
              <a:t>El coeficiente lineal (b1) y el coeficiente cuadrático (b2) indican las tasas de cambio lineal y cuadrática en la intensidad a lo largo del tiempo.</a:t>
            </a:r>
          </a:p>
          <a:p>
            <a:endParaRPr lang="es-ES" dirty="0"/>
          </a:p>
          <a:p>
            <a:r>
              <a:rPr lang="es-ES" dirty="0"/>
              <a:t>En resumen, el modelo sugiere que la intensidad cambia de manera significativa con el tiempo, y la tasa de cambio no es constante. La significancia de los coeficientes y el buen ajuste del modelo (bajo residual standard error y rápida convergencia) respaldan la utilidad del modelo para describir la relación entre "</a:t>
            </a:r>
            <a:r>
              <a:rPr lang="es-ES" dirty="0" err="1"/>
              <a:t>Intensity</a:t>
            </a:r>
            <a:r>
              <a:rPr lang="es-ES" dirty="0"/>
              <a:t>" y "Day". La interpretación precisa dependerá del contexto específico de tu investigación y de la naturaleza de tus datos.</a:t>
            </a:r>
          </a:p>
          <a:p>
            <a:endParaRPr lang="es-ES" dirty="0"/>
          </a:p>
          <a:p>
            <a:endParaRPr lang="es-ES" dirty="0"/>
          </a:p>
          <a:p>
            <a:endParaRPr lang="es-ES" dirty="0"/>
          </a:p>
          <a:p>
            <a:endParaRPr lang="es-ES" dirty="0"/>
          </a:p>
          <a:p>
            <a:endParaRPr lang="nl-NL" dirty="0"/>
          </a:p>
        </p:txBody>
      </p:sp>
      <p:sp>
        <p:nvSpPr>
          <p:cNvPr id="4" name="Slide Number Placeholder 3"/>
          <p:cNvSpPr>
            <a:spLocks noGrp="1"/>
          </p:cNvSpPr>
          <p:nvPr>
            <p:ph type="sldNum" sz="quarter" idx="5"/>
          </p:nvPr>
        </p:nvSpPr>
        <p:spPr/>
        <p:txBody>
          <a:bodyPr/>
          <a:lstStyle/>
          <a:p>
            <a:fld id="{55D45D2F-C69D-4D90-B22B-9B2DC58DBD55}" type="slidenum">
              <a:rPr lang="nl-NL" smtClean="0"/>
              <a:t>16</a:t>
            </a:fld>
            <a:endParaRPr lang="nl-NL"/>
          </a:p>
        </p:txBody>
      </p:sp>
    </p:spTree>
    <p:extLst>
      <p:ext uri="{BB962C8B-B14F-4D97-AF65-F5344CB8AC3E}">
        <p14:creationId xmlns:p14="http://schemas.microsoft.com/office/powerpoint/2010/main" val="2463932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s-ES" b="1" i="0" dirty="0">
                <a:solidFill>
                  <a:srgbClr val="374151"/>
                </a:solidFill>
                <a:effectLst/>
                <a:latin typeface="Söhne"/>
              </a:rPr>
              <a:t>Coeficiente Lineal (</a:t>
            </a:r>
            <a:r>
              <a:rPr lang="es-ES" b="1" i="0" dirty="0">
                <a:solidFill>
                  <a:srgbClr val="374151"/>
                </a:solidFill>
                <a:effectLst/>
                <a:latin typeface="KaTeX_Main"/>
              </a:rPr>
              <a:t>�1</a:t>
            </a:r>
            <a:r>
              <a:rPr lang="es-ES" b="1" i="1" dirty="0">
                <a:solidFill>
                  <a:srgbClr val="374151"/>
                </a:solidFill>
                <a:effectLst/>
                <a:latin typeface="KaTeX_Math"/>
              </a:rPr>
              <a:t>b</a:t>
            </a:r>
            <a:r>
              <a:rPr lang="es-ES" b="1" i="0" dirty="0">
                <a:solidFill>
                  <a:srgbClr val="374151"/>
                </a:solidFill>
                <a:effectLst/>
                <a:latin typeface="KaTeX_Main"/>
              </a:rPr>
              <a:t>1​</a:t>
            </a:r>
            <a:r>
              <a:rPr lang="es-ES" b="1" i="0" dirty="0">
                <a:solidFill>
                  <a:srgbClr val="374151"/>
                </a:solidFill>
                <a:effectLst/>
                <a:latin typeface="Söhne"/>
              </a:rPr>
              <a:t>):</a:t>
            </a:r>
            <a:r>
              <a:rPr lang="es-ES" b="0" i="0" dirty="0">
                <a:solidFill>
                  <a:srgbClr val="374151"/>
                </a:solidFill>
                <a:effectLst/>
                <a:latin typeface="Söhne"/>
              </a:rPr>
              <a:t> Este coeficiente indica la tasa de cambio lineal en la intensidad respecto al tiempo. Si </a:t>
            </a:r>
            <a:r>
              <a:rPr lang="es-ES" b="0" i="0" dirty="0">
                <a:solidFill>
                  <a:srgbClr val="374151"/>
                </a:solidFill>
                <a:effectLst/>
                <a:latin typeface="KaTeX_Main"/>
              </a:rPr>
              <a:t>�1</a:t>
            </a:r>
            <a:r>
              <a:rPr lang="es-ES" b="0" i="1" dirty="0">
                <a:solidFill>
                  <a:srgbClr val="374151"/>
                </a:solidFill>
                <a:effectLst/>
                <a:latin typeface="KaTeX_Math"/>
              </a:rPr>
              <a:t>b</a:t>
            </a:r>
            <a:r>
              <a:rPr lang="es-ES" b="0" i="0" dirty="0">
                <a:solidFill>
                  <a:srgbClr val="374151"/>
                </a:solidFill>
                <a:effectLst/>
                <a:latin typeface="KaTeX_Main"/>
              </a:rPr>
              <a:t>1​</a:t>
            </a:r>
            <a:r>
              <a:rPr lang="es-ES" b="0" i="0" dirty="0">
                <a:solidFill>
                  <a:srgbClr val="374151"/>
                </a:solidFill>
                <a:effectLst/>
                <a:latin typeface="Söhne"/>
              </a:rPr>
              <a:t> es negativo, sugiere que la intensidad está disminuyendo con el tiempo.</a:t>
            </a:r>
          </a:p>
          <a:p>
            <a:pPr algn="l">
              <a:buFont typeface="+mj-lt"/>
              <a:buAutoNum type="arabicPeriod"/>
            </a:pPr>
            <a:r>
              <a:rPr lang="es-ES" b="1" i="0" dirty="0">
                <a:solidFill>
                  <a:srgbClr val="374151"/>
                </a:solidFill>
                <a:effectLst/>
                <a:latin typeface="Söhne"/>
              </a:rPr>
              <a:t>Coeficiente Cuadrático (</a:t>
            </a:r>
            <a:r>
              <a:rPr lang="es-ES" b="1" i="0" dirty="0">
                <a:solidFill>
                  <a:srgbClr val="374151"/>
                </a:solidFill>
                <a:effectLst/>
                <a:latin typeface="KaTeX_Main"/>
              </a:rPr>
              <a:t>�2</a:t>
            </a:r>
            <a:r>
              <a:rPr lang="es-ES" b="1" i="1" dirty="0">
                <a:solidFill>
                  <a:srgbClr val="374151"/>
                </a:solidFill>
                <a:effectLst/>
                <a:latin typeface="KaTeX_Math"/>
              </a:rPr>
              <a:t>b</a:t>
            </a:r>
            <a:r>
              <a:rPr lang="es-ES" b="1" i="0" dirty="0">
                <a:solidFill>
                  <a:srgbClr val="374151"/>
                </a:solidFill>
                <a:effectLst/>
                <a:latin typeface="KaTeX_Main"/>
              </a:rPr>
              <a:t>2​</a:t>
            </a:r>
            <a:r>
              <a:rPr lang="es-ES" b="1" i="0" dirty="0">
                <a:solidFill>
                  <a:srgbClr val="374151"/>
                </a:solidFill>
                <a:effectLst/>
                <a:latin typeface="Söhne"/>
              </a:rPr>
              <a:t>):</a:t>
            </a:r>
            <a:r>
              <a:rPr lang="es-ES" b="0" i="0" dirty="0">
                <a:solidFill>
                  <a:srgbClr val="374151"/>
                </a:solidFill>
                <a:effectLst/>
                <a:latin typeface="Söhne"/>
              </a:rPr>
              <a:t> El coeficiente cuadrático indica la tasa de cambio cuadrática en la intensidad. Si </a:t>
            </a:r>
            <a:r>
              <a:rPr lang="es-ES" b="0" i="0" dirty="0">
                <a:solidFill>
                  <a:srgbClr val="374151"/>
                </a:solidFill>
                <a:effectLst/>
                <a:latin typeface="KaTeX_Main"/>
              </a:rPr>
              <a:t>�2</a:t>
            </a:r>
            <a:r>
              <a:rPr lang="es-ES" b="0" i="1" dirty="0">
                <a:solidFill>
                  <a:srgbClr val="374151"/>
                </a:solidFill>
                <a:effectLst/>
                <a:latin typeface="KaTeX_Math"/>
              </a:rPr>
              <a:t>b</a:t>
            </a:r>
            <a:r>
              <a:rPr lang="es-ES" b="0" i="0" dirty="0">
                <a:solidFill>
                  <a:srgbClr val="374151"/>
                </a:solidFill>
                <a:effectLst/>
                <a:latin typeface="KaTeX_Main"/>
              </a:rPr>
              <a:t>2​</a:t>
            </a:r>
            <a:r>
              <a:rPr lang="es-ES" b="0" i="0" dirty="0">
                <a:solidFill>
                  <a:srgbClr val="374151"/>
                </a:solidFill>
                <a:effectLst/>
                <a:latin typeface="Söhne"/>
              </a:rPr>
              <a:t> es positivo, puede sugerir que la disminución en la intensidad está desacelerando con el tiempo, y si es negativo, podría indicar una aceleración en la disminución.</a:t>
            </a:r>
          </a:p>
          <a:p>
            <a:endParaRPr lang="nl-NL" dirty="0"/>
          </a:p>
        </p:txBody>
      </p:sp>
      <p:sp>
        <p:nvSpPr>
          <p:cNvPr id="4" name="Slide Number Placeholder 3"/>
          <p:cNvSpPr>
            <a:spLocks noGrp="1"/>
          </p:cNvSpPr>
          <p:nvPr>
            <p:ph type="sldNum" sz="quarter" idx="5"/>
          </p:nvPr>
        </p:nvSpPr>
        <p:spPr/>
        <p:txBody>
          <a:bodyPr/>
          <a:lstStyle/>
          <a:p>
            <a:fld id="{55D45D2F-C69D-4D90-B22B-9B2DC58DBD55}" type="slidenum">
              <a:rPr lang="nl-NL" smtClean="0"/>
              <a:t>17</a:t>
            </a:fld>
            <a:endParaRPr lang="nl-NL"/>
          </a:p>
        </p:txBody>
      </p:sp>
    </p:spTree>
    <p:extLst>
      <p:ext uri="{BB962C8B-B14F-4D97-AF65-F5344CB8AC3E}">
        <p14:creationId xmlns:p14="http://schemas.microsoft.com/office/powerpoint/2010/main" val="2799106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14" name="Tijdelijke aanduiding voor afbeelding 24"/>
          <p:cNvSpPr>
            <a:spLocks noGrp="1" noChangeAspect="1"/>
          </p:cNvSpPr>
          <p:nvPr>
            <p:ph type="pic" sz="quarter" idx="13"/>
          </p:nvPr>
        </p:nvSpPr>
        <p:spPr bwMode="auto">
          <a:xfrm>
            <a:off x="467564"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15" name="Tijdelijke aanduiding voor afbeelding 24"/>
          <p:cNvSpPr>
            <a:spLocks noGrp="1" noChangeAspect="1"/>
          </p:cNvSpPr>
          <p:nvPr>
            <p:ph type="pic" sz="quarter" idx="19"/>
          </p:nvPr>
        </p:nvSpPr>
        <p:spPr bwMode="auto">
          <a:xfrm>
            <a:off x="6553175"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16" name="Tijdelijke aanduiding voor afbeelding 24"/>
          <p:cNvSpPr>
            <a:spLocks noGrp="1" noChangeAspect="1"/>
          </p:cNvSpPr>
          <p:nvPr>
            <p:ph type="pic" sz="quarter" idx="16"/>
          </p:nvPr>
        </p:nvSpPr>
        <p:spPr bwMode="auto">
          <a:xfrm>
            <a:off x="4959012"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17" name="Tijdelijke aanduiding voor afbeelding 24"/>
          <p:cNvSpPr>
            <a:spLocks noGrp="1" noChangeAspect="1"/>
          </p:cNvSpPr>
          <p:nvPr>
            <p:ph type="pic" sz="quarter" idx="15"/>
          </p:nvPr>
        </p:nvSpPr>
        <p:spPr bwMode="auto">
          <a:xfrm>
            <a:off x="3364849"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18" name="Tijdelijke aanduiding voor tekst 21"/>
          <p:cNvSpPr>
            <a:spLocks noGrp="1"/>
          </p:cNvSpPr>
          <p:nvPr>
            <p:ph type="body" sz="quarter" idx="20"/>
          </p:nvPr>
        </p:nvSpPr>
        <p:spPr>
          <a:xfrm>
            <a:off x="505856" y="1234871"/>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19" name="Tijdelijke aanduiding voor tekst 21"/>
          <p:cNvSpPr>
            <a:spLocks noGrp="1"/>
          </p:cNvSpPr>
          <p:nvPr>
            <p:ph type="body" sz="quarter" idx="21"/>
          </p:nvPr>
        </p:nvSpPr>
        <p:spPr>
          <a:xfrm>
            <a:off x="505856" y="1648186"/>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423983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 with rectangular image">
    <p:spTree>
      <p:nvGrpSpPr>
        <p:cNvPr id="1" name=""/>
        <p:cNvGrpSpPr/>
        <p:nvPr/>
      </p:nvGrpSpPr>
      <p:grpSpPr>
        <a:xfrm>
          <a:off x="0" y="0"/>
          <a:ext cx="0" cy="0"/>
          <a:chOff x="0" y="0"/>
          <a:chExt cx="0" cy="0"/>
        </a:xfrm>
      </p:grpSpPr>
      <p:sp>
        <p:nvSpPr>
          <p:cNvPr id="4" name="Tijdelijke aanduiding voor tekst 4"/>
          <p:cNvSpPr>
            <a:spLocks noGrp="1"/>
          </p:cNvSpPr>
          <p:nvPr>
            <p:ph type="body" sz="quarter" idx="17"/>
          </p:nvPr>
        </p:nvSpPr>
        <p:spPr>
          <a:xfrm>
            <a:off x="504000" y="1368000"/>
            <a:ext cx="3874036" cy="3091979"/>
          </a:xfrm>
        </p:spPr>
        <p:txBody>
          <a:bodyPr lIns="90000"/>
          <a:lstStyle>
            <a:lvl1pPr marL="0" indent="0">
              <a:buNone/>
              <a:defRPr>
                <a:solidFill>
                  <a:schemeClr val="tx1"/>
                </a:solidFill>
              </a:defRPr>
            </a:lvl1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6" name="Titel 5"/>
          <p:cNvSpPr>
            <a:spLocks noGrp="1"/>
          </p:cNvSpPr>
          <p:nvPr>
            <p:ph type="title"/>
          </p:nvPr>
        </p:nvSpPr>
        <p:spPr>
          <a:xfrm>
            <a:off x="561600" y="169210"/>
            <a:ext cx="3816000" cy="987200"/>
          </a:xfrm>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7" name="Tijdelijke aanduiding voor dianummer 6"/>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8" name="Tijdelijke aanduiding voor afbeelding 24"/>
          <p:cNvSpPr>
            <a:spLocks noGrp="1" noChangeAspect="1"/>
          </p:cNvSpPr>
          <p:nvPr>
            <p:ph type="pic" sz="quarter" idx="16"/>
          </p:nvPr>
        </p:nvSpPr>
        <p:spPr>
          <a:xfrm>
            <a:off x="4607588" y="170100"/>
            <a:ext cx="4284000" cy="4284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Tree>
    <p:extLst>
      <p:ext uri="{BB962C8B-B14F-4D97-AF65-F5344CB8AC3E}">
        <p14:creationId xmlns:p14="http://schemas.microsoft.com/office/powerpoint/2010/main" val="410723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with text boxes">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a:xfrm>
            <a:off x="620713" y="1473201"/>
            <a:ext cx="2556000" cy="1980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4" name="Tijdelijke aanduiding voor afbeelding 24"/>
          <p:cNvSpPr>
            <a:spLocks noGrp="1" noChangeAspect="1"/>
          </p:cNvSpPr>
          <p:nvPr>
            <p:ph type="pic" sz="quarter" idx="17"/>
          </p:nvPr>
        </p:nvSpPr>
        <p:spPr>
          <a:xfrm>
            <a:off x="3478944" y="1473201"/>
            <a:ext cx="2556000" cy="1980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5" name="Tijdelijke aanduiding voor afbeelding 24"/>
          <p:cNvSpPr>
            <a:spLocks noGrp="1" noChangeAspect="1"/>
          </p:cNvSpPr>
          <p:nvPr>
            <p:ph type="pic" sz="quarter" idx="18"/>
          </p:nvPr>
        </p:nvSpPr>
        <p:spPr>
          <a:xfrm>
            <a:off x="6337175" y="1473201"/>
            <a:ext cx="2556000" cy="1980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13" name="Tijdelijke aanduiding voor dianummer 12"/>
          <p:cNvSpPr>
            <a:spLocks noGrp="1"/>
          </p:cNvSpPr>
          <p:nvPr>
            <p:ph type="sldNum" sz="quarter" idx="25"/>
          </p:nvPr>
        </p:nvSpPr>
        <p:spPr/>
        <p:txBody>
          <a:bodyPr/>
          <a:lstStyle/>
          <a:p>
            <a:pPr algn="r"/>
            <a:fld id="{F25965E0-7062-474C-8671-DB3A3CE669B0}" type="slidenum">
              <a:rPr lang="en-GB" noProof="0" smtClean="0"/>
              <a:pPr algn="r"/>
              <a:t>‹#›</a:t>
            </a:fld>
            <a:endParaRPr lang="en-GB" noProof="0" dirty="0"/>
          </a:p>
        </p:txBody>
      </p:sp>
      <p:sp>
        <p:nvSpPr>
          <p:cNvPr id="14" name="Titel 13"/>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15" name="Tijdelijke aanduiding voor tekst 21"/>
          <p:cNvSpPr>
            <a:spLocks noGrp="1"/>
          </p:cNvSpPr>
          <p:nvPr>
            <p:ph type="body" sz="quarter" idx="20"/>
          </p:nvPr>
        </p:nvSpPr>
        <p:spPr>
          <a:xfrm>
            <a:off x="505856" y="3507017"/>
            <a:ext cx="2673132" cy="955446"/>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17" name="Tijdelijke aanduiding voor tekst 21"/>
          <p:cNvSpPr>
            <a:spLocks noGrp="1"/>
          </p:cNvSpPr>
          <p:nvPr>
            <p:ph type="body" sz="quarter" idx="26"/>
          </p:nvPr>
        </p:nvSpPr>
        <p:spPr>
          <a:xfrm>
            <a:off x="6215589" y="3507854"/>
            <a:ext cx="2673132" cy="955446"/>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18" name="Tijdelijke aanduiding voor tekst 21"/>
          <p:cNvSpPr>
            <a:spLocks noGrp="1"/>
          </p:cNvSpPr>
          <p:nvPr>
            <p:ph type="body" sz="quarter" idx="27"/>
          </p:nvPr>
        </p:nvSpPr>
        <p:spPr>
          <a:xfrm>
            <a:off x="3364454" y="3507854"/>
            <a:ext cx="2673132" cy="955446"/>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279103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te with 2 square images">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a:xfrm>
            <a:off x="620713" y="1473201"/>
            <a:ext cx="4059604" cy="2987862"/>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5" name="Tijdelijke aanduiding voor afbeelding 24"/>
          <p:cNvSpPr>
            <a:spLocks noGrp="1" noChangeAspect="1"/>
          </p:cNvSpPr>
          <p:nvPr>
            <p:ph type="pic" sz="quarter" idx="17"/>
          </p:nvPr>
        </p:nvSpPr>
        <p:spPr>
          <a:xfrm>
            <a:off x="4826161" y="1474463"/>
            <a:ext cx="4060800" cy="2988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6" name="Titel 5"/>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7" name="Tijdelijke aanduiding voor dianummer 6"/>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243262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large image">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7"/>
          </p:nvPr>
        </p:nvSpPr>
        <p:spPr/>
        <p:txBody>
          <a:bodyPr/>
          <a:lstStyle/>
          <a:p>
            <a:pPr algn="r"/>
            <a:fld id="{F25965E0-7062-474C-8671-DB3A3CE669B0}" type="slidenum">
              <a:rPr lang="en-GB" noProof="0" smtClean="0"/>
              <a:pPr algn="r"/>
              <a:t>‹#›</a:t>
            </a:fld>
            <a:endParaRPr lang="en-GB" noProof="0" dirty="0"/>
          </a:p>
        </p:txBody>
      </p:sp>
      <p:sp>
        <p:nvSpPr>
          <p:cNvPr id="7" name="Tijdelijke aanduiding voor afbeelding 24"/>
          <p:cNvSpPr>
            <a:spLocks noGrp="1" noChangeAspect="1"/>
          </p:cNvSpPr>
          <p:nvPr>
            <p:ph type="pic" sz="quarter" idx="16"/>
          </p:nvPr>
        </p:nvSpPr>
        <p:spPr>
          <a:xfrm>
            <a:off x="618745" y="1107712"/>
            <a:ext cx="8274430" cy="3348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Tree>
    <p:extLst>
      <p:ext uri="{BB962C8B-B14F-4D97-AF65-F5344CB8AC3E}">
        <p14:creationId xmlns:p14="http://schemas.microsoft.com/office/powerpoint/2010/main" val="217801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rectangular images">
    <p:spTree>
      <p:nvGrpSpPr>
        <p:cNvPr id="1" name=""/>
        <p:cNvGrpSpPr/>
        <p:nvPr/>
      </p:nvGrpSpPr>
      <p:grpSpPr>
        <a:xfrm>
          <a:off x="0" y="0"/>
          <a:ext cx="0" cy="0"/>
          <a:chOff x="0" y="0"/>
          <a:chExt cx="0" cy="0"/>
        </a:xfrm>
      </p:grpSpPr>
      <p:sp>
        <p:nvSpPr>
          <p:cNvPr id="5" name="Tijdelijke aanduiding voor dianummer 4"/>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6" name="Tijdelijke aanduiding voor afbeelding 24"/>
          <p:cNvSpPr>
            <a:spLocks noGrp="1" noChangeAspect="1"/>
          </p:cNvSpPr>
          <p:nvPr>
            <p:ph type="pic" sz="quarter" idx="16"/>
          </p:nvPr>
        </p:nvSpPr>
        <p:spPr>
          <a:xfrm>
            <a:off x="615950" y="166688"/>
            <a:ext cx="4032000" cy="42903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7" name="Tijdelijke aanduiding voor afbeelding 24"/>
          <p:cNvSpPr>
            <a:spLocks noGrp="1" noChangeAspect="1"/>
          </p:cNvSpPr>
          <p:nvPr>
            <p:ph type="pic" sz="quarter" idx="17"/>
          </p:nvPr>
        </p:nvSpPr>
        <p:spPr>
          <a:xfrm>
            <a:off x="4859588" y="166688"/>
            <a:ext cx="4032000" cy="4289669"/>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Tree>
    <p:extLst>
      <p:ext uri="{BB962C8B-B14F-4D97-AF65-F5344CB8AC3E}">
        <p14:creationId xmlns:p14="http://schemas.microsoft.com/office/powerpoint/2010/main" val="27044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to beeldvullend">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bwMode="gray">
          <a:xfrm>
            <a:off x="1" y="0"/>
            <a:ext cx="9143999" cy="51435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5" name="Tijdelijke aanduiding voor dianummer 4"/>
          <p:cNvSpPr>
            <a:spLocks noGrp="1"/>
          </p:cNvSpPr>
          <p:nvPr>
            <p:ph type="sldNum" sz="quarter" idx="17"/>
          </p:nvPr>
        </p:nvSpPr>
        <p:spPr/>
        <p:txBody>
          <a:bodyPr/>
          <a:lstStyle>
            <a:lvl1pPr>
              <a:defRPr>
                <a:solidFill>
                  <a:schemeClr val="bg1"/>
                </a:solidFill>
              </a:defRPr>
            </a:lvl1pPr>
          </a:lstStyle>
          <a:p>
            <a:pPr algn="r"/>
            <a:fld id="{F25965E0-7062-474C-8671-DB3A3CE669B0}" type="slidenum">
              <a:rPr lang="en-GB" noProof="0" smtClean="0"/>
              <a:pPr algn="r"/>
              <a:t>‹#›</a:t>
            </a:fld>
            <a:endParaRPr lang="en-GB" noProof="0" dirty="0"/>
          </a:p>
        </p:txBody>
      </p:sp>
      <p:sp>
        <p:nvSpPr>
          <p:cNvPr id="6" name="Titel 1"/>
          <p:cNvSpPr>
            <a:spLocks noGrp="1"/>
          </p:cNvSpPr>
          <p:nvPr>
            <p:ph type="title"/>
          </p:nvPr>
        </p:nvSpPr>
        <p:spPr bwMode="white">
          <a:xfrm>
            <a:off x="561600" y="172641"/>
            <a:ext cx="8330400" cy="576832"/>
          </a:xfrm>
          <a:noFill/>
          <a:ln w="0">
            <a:gradFill>
              <a:gsLst>
                <a:gs pos="0">
                  <a:schemeClr val="bg1"/>
                </a:gs>
                <a:gs pos="1000">
                  <a:schemeClr val="bg1">
                    <a:alpha val="0"/>
                  </a:schemeClr>
                </a:gs>
                <a:gs pos="99000">
                  <a:srgbClr val="FFFFFF">
                    <a:alpha val="0"/>
                  </a:srgbClr>
                </a:gs>
                <a:gs pos="100000">
                  <a:schemeClr val="bg1"/>
                </a:gs>
              </a:gsLst>
              <a:lin ang="5400000" scaled="0"/>
            </a:gradFill>
          </a:ln>
        </p:spPr>
        <p:txBody>
          <a:bodyPr/>
          <a:lstStyle>
            <a:lvl1pPr>
              <a:defRPr>
                <a:solidFill>
                  <a:schemeClr val="bg1"/>
                </a:solidFill>
              </a:defRPr>
            </a:lvl1p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92662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2401582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3" name="Tijdelijke aanduiding voor grafiek 5"/>
          <p:cNvSpPr>
            <a:spLocks noGrp="1"/>
          </p:cNvSpPr>
          <p:nvPr>
            <p:ph type="chart" sz="quarter" idx="17"/>
          </p:nvPr>
        </p:nvSpPr>
        <p:spPr>
          <a:xfrm>
            <a:off x="498238" y="1365481"/>
            <a:ext cx="8394937" cy="3092400"/>
          </a:xfrm>
          <a:noFill/>
        </p:spPr>
        <p:txBody>
          <a:bodyPr/>
          <a:lstStyle>
            <a:lvl1pPr>
              <a:defRPr>
                <a:solidFill>
                  <a:schemeClr val="bg2"/>
                </a:solidFill>
              </a:defRPr>
            </a:lvl1pPr>
          </a:lstStyle>
          <a:p>
            <a:endParaRPr lang="en-GB" noProof="0" dirty="0"/>
          </a:p>
        </p:txBody>
      </p:sp>
      <p:sp>
        <p:nvSpPr>
          <p:cNvPr id="5" name="Titel 4"/>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4161377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 name="Tijdelijke aanduiding voor tabel 4"/>
          <p:cNvSpPr>
            <a:spLocks noGrp="1"/>
          </p:cNvSpPr>
          <p:nvPr>
            <p:ph type="tbl" sz="quarter" idx="10"/>
          </p:nvPr>
        </p:nvSpPr>
        <p:spPr>
          <a:xfrm>
            <a:off x="620713" y="1473200"/>
            <a:ext cx="8272462" cy="2989264"/>
          </a:xfrm>
        </p:spPr>
        <p:txBody>
          <a:bodyPr/>
          <a:lstStyle>
            <a:lvl1pPr>
              <a:defRPr>
                <a:solidFill>
                  <a:schemeClr val="bg2"/>
                </a:solidFill>
              </a:defRPr>
            </a:lvl1pPr>
          </a:lstStyle>
          <a:p>
            <a:endParaRPr lang="en-GB" noProof="0" dirty="0"/>
          </a:p>
        </p:txBody>
      </p:sp>
      <p:sp>
        <p:nvSpPr>
          <p:cNvPr id="4" name="Titel 3"/>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1"/>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1369337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with circle image">
    <p:spTree>
      <p:nvGrpSpPr>
        <p:cNvPr id="1" name=""/>
        <p:cNvGrpSpPr/>
        <p:nvPr/>
      </p:nvGrpSpPr>
      <p:grpSpPr>
        <a:xfrm>
          <a:off x="0" y="0"/>
          <a:ext cx="0" cy="0"/>
          <a:chOff x="0" y="0"/>
          <a:chExt cx="0" cy="0"/>
        </a:xfrm>
      </p:grpSpPr>
      <p:sp>
        <p:nvSpPr>
          <p:cNvPr id="7" name="Tijdelijke aanduiding voor afbeelding 24"/>
          <p:cNvSpPr>
            <a:spLocks noGrp="1" noChangeAspect="1"/>
          </p:cNvSpPr>
          <p:nvPr>
            <p:ph type="pic" sz="quarter" idx="16"/>
          </p:nvPr>
        </p:nvSpPr>
        <p:spPr>
          <a:xfrm>
            <a:off x="4598375" y="168357"/>
            <a:ext cx="4294800" cy="4294105"/>
          </a:xfrm>
          <a:prstGeom prst="ellipse">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4" name="Titel 3"/>
          <p:cNvSpPr>
            <a:spLocks noGrp="1"/>
          </p:cNvSpPr>
          <p:nvPr>
            <p:ph type="title"/>
          </p:nvPr>
        </p:nvSpPr>
        <p:spPr>
          <a:xfrm>
            <a:off x="561600" y="169210"/>
            <a:ext cx="3816000" cy="987200"/>
          </a:xfrm>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5" name="Tijdelijke aanduiding voor dianummer 4"/>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6" name="Tijdelijke aanduiding voor afbeelding 24"/>
          <p:cNvSpPr>
            <a:spLocks noGrp="1"/>
          </p:cNvSpPr>
          <p:nvPr>
            <p:ph type="pic" sz="quarter" idx="19" hasCustomPrompt="1"/>
          </p:nvPr>
        </p:nvSpPr>
        <p:spPr>
          <a:xfrm>
            <a:off x="2293449"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9" name="Tijdelijke aanduiding voor afbeelding 24"/>
          <p:cNvSpPr>
            <a:spLocks noGrp="1"/>
          </p:cNvSpPr>
          <p:nvPr>
            <p:ph type="pic" sz="quarter" idx="24" hasCustomPrompt="1"/>
          </p:nvPr>
        </p:nvSpPr>
        <p:spPr>
          <a:xfrm>
            <a:off x="3643126"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0" name="Tijdelijke aanduiding voor afbeelding 24"/>
          <p:cNvSpPr>
            <a:spLocks noGrp="1"/>
          </p:cNvSpPr>
          <p:nvPr>
            <p:ph type="pic" sz="quarter" idx="25" hasCustomPrompt="1"/>
          </p:nvPr>
        </p:nvSpPr>
        <p:spPr>
          <a:xfrm>
            <a:off x="4992803"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1" name="Tijdelijke aanduiding voor afbeelding 24"/>
          <p:cNvSpPr>
            <a:spLocks noGrp="1"/>
          </p:cNvSpPr>
          <p:nvPr>
            <p:ph type="pic" sz="quarter" idx="26" hasCustomPrompt="1"/>
          </p:nvPr>
        </p:nvSpPr>
        <p:spPr>
          <a:xfrm>
            <a:off x="6342480"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2" name="Tijdelijke aanduiding voor tekst 4"/>
          <p:cNvSpPr>
            <a:spLocks noGrp="1"/>
          </p:cNvSpPr>
          <p:nvPr>
            <p:ph type="body" sz="quarter" idx="17"/>
          </p:nvPr>
        </p:nvSpPr>
        <p:spPr>
          <a:xfrm>
            <a:off x="504000" y="1368000"/>
            <a:ext cx="3874036" cy="3091979"/>
          </a:xfrm>
        </p:spPr>
        <p:txBody>
          <a:bodyPr lIns="90000"/>
          <a:lstStyle>
            <a:lvl1pPr marL="0" indent="0">
              <a:buNone/>
              <a:defRPr>
                <a:solidFill>
                  <a:schemeClr val="tx1"/>
                </a:solidFill>
              </a:defRPr>
            </a:lvl1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320345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with bullets">
    <p:spTree>
      <p:nvGrpSpPr>
        <p:cNvPr id="1" name=""/>
        <p:cNvGrpSpPr/>
        <p:nvPr/>
      </p:nvGrpSpPr>
      <p:grpSpPr>
        <a:xfrm>
          <a:off x="0" y="0"/>
          <a:ext cx="0" cy="0"/>
          <a:chOff x="0" y="0"/>
          <a:chExt cx="0" cy="0"/>
        </a:xfrm>
      </p:grpSpPr>
      <p:sp>
        <p:nvSpPr>
          <p:cNvPr id="3" name="Tijdelijke aanduiding voor tekst 6"/>
          <p:cNvSpPr>
            <a:spLocks noGrp="1"/>
          </p:cNvSpPr>
          <p:nvPr>
            <p:ph type="body" sz="quarter" idx="10"/>
          </p:nvPr>
        </p:nvSpPr>
        <p:spPr>
          <a:xfrm>
            <a:off x="493200" y="1368000"/>
            <a:ext cx="83988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tel 4"/>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1"/>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2403301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with multiple logo's">
    <p:spTree>
      <p:nvGrpSpPr>
        <p:cNvPr id="1" name=""/>
        <p:cNvGrpSpPr/>
        <p:nvPr/>
      </p:nvGrpSpPr>
      <p:grpSpPr>
        <a:xfrm>
          <a:off x="0" y="0"/>
          <a:ext cx="0" cy="0"/>
          <a:chOff x="0" y="0"/>
          <a:chExt cx="0" cy="0"/>
        </a:xfrm>
      </p:grpSpPr>
      <p:sp>
        <p:nvSpPr>
          <p:cNvPr id="3" name="Titel 2"/>
          <p:cNvSpPr>
            <a:spLocks noGrp="1"/>
          </p:cNvSpPr>
          <p:nvPr>
            <p:ph type="title"/>
          </p:nvPr>
        </p:nvSpPr>
        <p:spPr>
          <a:xfrm>
            <a:off x="561600" y="169210"/>
            <a:ext cx="3816000" cy="987200"/>
          </a:xfrm>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4" name="Tijdelijke aanduiding voor dianummer 3"/>
          <p:cNvSpPr>
            <a:spLocks noGrp="1"/>
          </p:cNvSpPr>
          <p:nvPr>
            <p:ph type="sldNum" sz="quarter" idx="27"/>
          </p:nvPr>
        </p:nvSpPr>
        <p:spPr/>
        <p:txBody>
          <a:bodyPr/>
          <a:lstStyle/>
          <a:p>
            <a:pPr algn="r"/>
            <a:fld id="{F25965E0-7062-474C-8671-DB3A3CE669B0}" type="slidenum">
              <a:rPr lang="en-GB" noProof="0" smtClean="0"/>
              <a:pPr algn="r"/>
              <a:t>‹#›</a:t>
            </a:fld>
            <a:endParaRPr lang="en-GB" noProof="0" dirty="0"/>
          </a:p>
        </p:txBody>
      </p:sp>
      <p:sp>
        <p:nvSpPr>
          <p:cNvPr id="10" name="Tijdelijke aanduiding voor afbeelding 24"/>
          <p:cNvSpPr>
            <a:spLocks noGrp="1" noChangeAspect="1"/>
          </p:cNvSpPr>
          <p:nvPr>
            <p:ph type="pic" sz="quarter" idx="16"/>
          </p:nvPr>
        </p:nvSpPr>
        <p:spPr>
          <a:xfrm>
            <a:off x="4598375" y="168357"/>
            <a:ext cx="4294800" cy="4294105"/>
          </a:xfrm>
          <a:prstGeom prst="ellipse">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11" name="Tijdelijke aanduiding voor tekst 4"/>
          <p:cNvSpPr>
            <a:spLocks noGrp="1"/>
          </p:cNvSpPr>
          <p:nvPr>
            <p:ph type="body" sz="quarter" idx="17"/>
          </p:nvPr>
        </p:nvSpPr>
        <p:spPr>
          <a:xfrm>
            <a:off x="504000" y="1368000"/>
            <a:ext cx="3874036" cy="3091979"/>
          </a:xfrm>
        </p:spPr>
        <p:txBody>
          <a:bodyPr lIns="90000"/>
          <a:lstStyle>
            <a:lvl1pPr marL="0" indent="0">
              <a:buNone/>
              <a:defRPr>
                <a:solidFill>
                  <a:schemeClr val="tx1"/>
                </a:solidFill>
              </a:defRPr>
            </a:lvl1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391126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text box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3"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
        <p:nvSpPr>
          <p:cNvPr id="4" name="Tijdelijke aanduiding voor tekst 6"/>
          <p:cNvSpPr>
            <a:spLocks noGrp="1"/>
          </p:cNvSpPr>
          <p:nvPr>
            <p:ph type="body" sz="quarter" idx="11"/>
          </p:nvPr>
        </p:nvSpPr>
        <p:spPr>
          <a:xfrm>
            <a:off x="47858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
        <p:nvSpPr>
          <p:cNvPr id="6" name="Tijdelijke aanduiding voor dianummer 5"/>
          <p:cNvSpPr>
            <a:spLocks noGrp="1"/>
          </p:cNvSpPr>
          <p:nvPr>
            <p:ph type="sldNum" sz="quarter" idx="12"/>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127049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box with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7"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
        <p:nvSpPr>
          <p:cNvPr id="8" name="Tijdelijke aanduiding voor afbeelding 24"/>
          <p:cNvSpPr>
            <a:spLocks noGrp="1" noChangeAspect="1"/>
          </p:cNvSpPr>
          <p:nvPr>
            <p:ph type="pic" sz="quarter" idx="17"/>
          </p:nvPr>
        </p:nvSpPr>
        <p:spPr>
          <a:xfrm>
            <a:off x="4828401" y="1474788"/>
            <a:ext cx="4051491" cy="2986087"/>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Tree>
    <p:extLst>
      <p:ext uri="{BB962C8B-B14F-4D97-AF65-F5344CB8AC3E}">
        <p14:creationId xmlns:p14="http://schemas.microsoft.com/office/powerpoint/2010/main" val="329501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box with graph">
    <p:spTree>
      <p:nvGrpSpPr>
        <p:cNvPr id="1" name=""/>
        <p:cNvGrpSpPr/>
        <p:nvPr/>
      </p:nvGrpSpPr>
      <p:grpSpPr>
        <a:xfrm>
          <a:off x="0" y="0"/>
          <a:ext cx="0" cy="0"/>
          <a:chOff x="0" y="0"/>
          <a:chExt cx="0" cy="0"/>
        </a:xfrm>
      </p:grpSpPr>
      <p:sp>
        <p:nvSpPr>
          <p:cNvPr id="6" name="Tijdelijke aanduiding voor grafiek 5"/>
          <p:cNvSpPr>
            <a:spLocks noGrp="1"/>
          </p:cNvSpPr>
          <p:nvPr>
            <p:ph type="chart" sz="quarter" idx="17"/>
          </p:nvPr>
        </p:nvSpPr>
        <p:spPr>
          <a:xfrm>
            <a:off x="4791075" y="1364830"/>
            <a:ext cx="4102100" cy="3097633"/>
          </a:xfrm>
          <a:noFill/>
        </p:spPr>
        <p:txBody>
          <a:bodyPr/>
          <a:lstStyle>
            <a:lvl1pPr>
              <a:defRPr>
                <a:solidFill>
                  <a:schemeClr val="bg2"/>
                </a:solidFill>
              </a:defRPr>
            </a:lvl1pPr>
          </a:lstStyle>
          <a:p>
            <a:endParaRPr lang="en-GB" noProof="0" dirty="0"/>
          </a:p>
        </p:txBody>
      </p:sp>
      <p:sp>
        <p:nvSpPr>
          <p:cNvPr id="5" name="Titel 4"/>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7" name="Tijdelijke aanduiding voor dianummer 6"/>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8"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Tree>
    <p:extLst>
      <p:ext uri="{BB962C8B-B14F-4D97-AF65-F5344CB8AC3E}">
        <p14:creationId xmlns:p14="http://schemas.microsoft.com/office/powerpoint/2010/main" val="89540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box with tab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5" name="Tijdelijke aanduiding voor tabel 4"/>
          <p:cNvSpPr>
            <a:spLocks noGrp="1"/>
          </p:cNvSpPr>
          <p:nvPr>
            <p:ph type="tbl" sz="quarter" idx="11"/>
          </p:nvPr>
        </p:nvSpPr>
        <p:spPr>
          <a:xfrm>
            <a:off x="4791075" y="1473200"/>
            <a:ext cx="4102100" cy="2989264"/>
          </a:xfrm>
        </p:spPr>
        <p:txBody>
          <a:bodyPr/>
          <a:lstStyle>
            <a:lvl1pPr>
              <a:defRPr>
                <a:solidFill>
                  <a:schemeClr val="bg2"/>
                </a:solidFill>
              </a:defRPr>
            </a:lvl1pPr>
          </a:lstStyle>
          <a:p>
            <a:endParaRPr lang="en-GB" noProof="0" dirty="0"/>
          </a:p>
        </p:txBody>
      </p:sp>
      <p:sp>
        <p:nvSpPr>
          <p:cNvPr id="6" name="Tijdelijke aanduiding voor dianummer 5"/>
          <p:cNvSpPr>
            <a:spLocks noGrp="1"/>
          </p:cNvSpPr>
          <p:nvPr>
            <p:ph type="sldNum" sz="quarter" idx="12"/>
          </p:nvPr>
        </p:nvSpPr>
        <p:spPr/>
        <p:txBody>
          <a:bodyPr/>
          <a:lstStyle/>
          <a:p>
            <a:pPr algn="r"/>
            <a:fld id="{F25965E0-7062-474C-8671-DB3A3CE669B0}" type="slidenum">
              <a:rPr lang="en-GB" noProof="0" smtClean="0"/>
              <a:pPr algn="r"/>
              <a:t>‹#›</a:t>
            </a:fld>
            <a:endParaRPr lang="en-GB" noProof="0" dirty="0"/>
          </a:p>
        </p:txBody>
      </p:sp>
      <p:sp>
        <p:nvSpPr>
          <p:cNvPr id="7"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Tree>
    <p:extLst>
      <p:ext uri="{BB962C8B-B14F-4D97-AF65-F5344CB8AC3E}">
        <p14:creationId xmlns:p14="http://schemas.microsoft.com/office/powerpoint/2010/main" val="162839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ganogra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4" name="Tijdelijke aanduiding voor dianummer 3"/>
          <p:cNvSpPr>
            <a:spLocks noGrp="1"/>
          </p:cNvSpPr>
          <p:nvPr>
            <p:ph type="sldNum" sz="quarter" idx="11"/>
          </p:nvPr>
        </p:nvSpPr>
        <p:spPr/>
        <p:txBody>
          <a:bodyPr/>
          <a:lstStyle/>
          <a:p>
            <a:pPr algn="r"/>
            <a:fld id="{F25965E0-7062-474C-8671-DB3A3CE669B0}" type="slidenum">
              <a:rPr lang="en-GB" noProof="0" smtClean="0"/>
              <a:pPr algn="r"/>
              <a:t>‹#›</a:t>
            </a:fld>
            <a:endParaRPr lang="en-GB" noProof="0" dirty="0"/>
          </a:p>
        </p:txBody>
      </p:sp>
      <p:sp>
        <p:nvSpPr>
          <p:cNvPr id="5" name="Tijdelijke aanduiding voor SmartArt 7"/>
          <p:cNvSpPr>
            <a:spLocks noGrp="1"/>
          </p:cNvSpPr>
          <p:nvPr>
            <p:ph type="dgm" sz="quarter" idx="10"/>
          </p:nvPr>
        </p:nvSpPr>
        <p:spPr>
          <a:xfrm>
            <a:off x="493200" y="1368000"/>
            <a:ext cx="8398800" cy="3092400"/>
          </a:xfrm>
        </p:spPr>
        <p:txBody>
          <a:bodyPr/>
          <a:lstStyle/>
          <a:p>
            <a:endParaRPr lang="en-GB" noProof="0" dirty="0"/>
          </a:p>
        </p:txBody>
      </p:sp>
    </p:spTree>
    <p:extLst>
      <p:ext uri="{BB962C8B-B14F-4D97-AF65-F5344CB8AC3E}">
        <p14:creationId xmlns:p14="http://schemas.microsoft.com/office/powerpoint/2010/main" val="46075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4" name="Tijdelijke aanduiding voor dianummer 3"/>
          <p:cNvSpPr>
            <a:spLocks noGrp="1"/>
          </p:cNvSpPr>
          <p:nvPr>
            <p:ph type="sldNum" sz="quarter" idx="10"/>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3203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multiple logo's">
    <p:spTree>
      <p:nvGrpSpPr>
        <p:cNvPr id="1" name=""/>
        <p:cNvGrpSpPr/>
        <p:nvPr/>
      </p:nvGrpSpPr>
      <p:grpSpPr>
        <a:xfrm>
          <a:off x="0" y="0"/>
          <a:ext cx="0" cy="0"/>
          <a:chOff x="0" y="0"/>
          <a:chExt cx="0" cy="0"/>
        </a:xfrm>
      </p:grpSpPr>
      <p:sp>
        <p:nvSpPr>
          <p:cNvPr id="3" name="Tijdelijke aanduiding voor afbeelding 24"/>
          <p:cNvSpPr>
            <a:spLocks noGrp="1"/>
          </p:cNvSpPr>
          <p:nvPr>
            <p:ph type="pic" sz="quarter" idx="16" hasCustomPrompt="1"/>
          </p:nvPr>
        </p:nvSpPr>
        <p:spPr>
          <a:xfrm>
            <a:off x="2293449"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6" name="Tijdelijke aanduiding voor afbeelding 24"/>
          <p:cNvSpPr>
            <a:spLocks noGrp="1"/>
          </p:cNvSpPr>
          <p:nvPr>
            <p:ph type="pic" sz="quarter" idx="24" hasCustomPrompt="1"/>
          </p:nvPr>
        </p:nvSpPr>
        <p:spPr>
          <a:xfrm>
            <a:off x="3643126"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7" name="Tijdelijke aanduiding voor afbeelding 24"/>
          <p:cNvSpPr>
            <a:spLocks noGrp="1"/>
          </p:cNvSpPr>
          <p:nvPr>
            <p:ph type="pic" sz="quarter" idx="25" hasCustomPrompt="1"/>
          </p:nvPr>
        </p:nvSpPr>
        <p:spPr>
          <a:xfrm>
            <a:off x="4992803"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8" name="Tijdelijke aanduiding voor afbeelding 24"/>
          <p:cNvSpPr>
            <a:spLocks noGrp="1"/>
          </p:cNvSpPr>
          <p:nvPr>
            <p:ph type="pic" sz="quarter" idx="26" hasCustomPrompt="1"/>
          </p:nvPr>
        </p:nvSpPr>
        <p:spPr>
          <a:xfrm>
            <a:off x="6342480"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2" name="Tijdelijke aanduiding voor dianummer 1"/>
          <p:cNvSpPr>
            <a:spLocks noGrp="1"/>
          </p:cNvSpPr>
          <p:nvPr>
            <p:ph type="sldNum" sz="quarter" idx="27"/>
          </p:nvPr>
        </p:nvSpPr>
        <p:spPr/>
        <p:txBody>
          <a:bodyPr/>
          <a:lstStyle/>
          <a:p>
            <a:pPr algn="r"/>
            <a:fld id="{F25965E0-7062-474C-8671-DB3A3CE669B0}" type="slidenum">
              <a:rPr lang="en-GB" noProof="0" smtClean="0"/>
              <a:pPr algn="r"/>
              <a:t>‹#›</a:t>
            </a:fld>
            <a:endParaRPr lang="en-GB" noProof="0" dirty="0"/>
          </a:p>
        </p:txBody>
      </p:sp>
      <p:sp>
        <p:nvSpPr>
          <p:cNvPr id="4" name="Titel 3"/>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23" name="Tijdelijke aanduiding voor afbeelding 24"/>
          <p:cNvSpPr>
            <a:spLocks noGrp="1" noChangeAspect="1"/>
          </p:cNvSpPr>
          <p:nvPr>
            <p:ph type="pic" sz="quarter" idx="13"/>
          </p:nvPr>
        </p:nvSpPr>
        <p:spPr bwMode="auto">
          <a:xfrm>
            <a:off x="467564"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24" name="Tijdelijke aanduiding voor afbeelding 24"/>
          <p:cNvSpPr>
            <a:spLocks noGrp="1" noChangeAspect="1"/>
          </p:cNvSpPr>
          <p:nvPr>
            <p:ph type="pic" sz="quarter" idx="19"/>
          </p:nvPr>
        </p:nvSpPr>
        <p:spPr bwMode="auto">
          <a:xfrm>
            <a:off x="6553175"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25" name="Tijdelijke aanduiding voor afbeelding 24"/>
          <p:cNvSpPr>
            <a:spLocks noGrp="1" noChangeAspect="1"/>
          </p:cNvSpPr>
          <p:nvPr>
            <p:ph type="pic" sz="quarter" idx="28"/>
          </p:nvPr>
        </p:nvSpPr>
        <p:spPr bwMode="auto">
          <a:xfrm>
            <a:off x="4959012"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26" name="Tijdelijke aanduiding voor afbeelding 24"/>
          <p:cNvSpPr>
            <a:spLocks noGrp="1" noChangeAspect="1"/>
          </p:cNvSpPr>
          <p:nvPr>
            <p:ph type="pic" sz="quarter" idx="15"/>
          </p:nvPr>
        </p:nvSpPr>
        <p:spPr bwMode="auto">
          <a:xfrm>
            <a:off x="3364849"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27" name="Tijdelijke aanduiding voor tekst 21"/>
          <p:cNvSpPr>
            <a:spLocks noGrp="1"/>
          </p:cNvSpPr>
          <p:nvPr>
            <p:ph type="body" sz="quarter" idx="20"/>
          </p:nvPr>
        </p:nvSpPr>
        <p:spPr>
          <a:xfrm>
            <a:off x="505856" y="1234871"/>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28" name="Tijdelijke aanduiding voor tekst 21"/>
          <p:cNvSpPr>
            <a:spLocks noGrp="1"/>
          </p:cNvSpPr>
          <p:nvPr>
            <p:ph type="body" sz="quarter" idx="21"/>
          </p:nvPr>
        </p:nvSpPr>
        <p:spPr>
          <a:xfrm>
            <a:off x="505856" y="1648186"/>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386451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a:blip r:embed="rId22"/>
          <a:stretch>
            <a:fillRect/>
          </a:stretch>
        </a:blip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61600" y="169210"/>
            <a:ext cx="8330400" cy="576832"/>
          </a:xfrm>
          <a:prstGeom prst="rect">
            <a:avLst/>
          </a:prstGeom>
          <a:noFill/>
          <a:ln w="0">
            <a:gradFill>
              <a:gsLst>
                <a:gs pos="0">
                  <a:schemeClr val="tx1"/>
                </a:gs>
                <a:gs pos="1000">
                  <a:schemeClr val="tx1">
                    <a:alpha val="0"/>
                  </a:schemeClr>
                </a:gs>
                <a:gs pos="99000">
                  <a:srgbClr val="005172">
                    <a:alpha val="0"/>
                  </a:srgbClr>
                </a:gs>
                <a:gs pos="100000">
                  <a:schemeClr val="tx1"/>
                </a:gs>
              </a:gsLst>
              <a:lin ang="5400000" scaled="0"/>
            </a:gradFill>
          </a:ln>
        </p:spPr>
        <p:txBody>
          <a:bodyPr vert="horz" wrap="square" lIns="18000" tIns="18000" rIns="91440" bIns="180000" numCol="1" anchor="t" anchorCtr="0" compatLnSpc="1">
            <a:prstTxWarp prst="textNoShape">
              <a:avLst/>
            </a:prstTxWarp>
            <a:spAutoFit/>
          </a:bodyPr>
          <a:lstStyle/>
          <a:p>
            <a:pPr lvl="0"/>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1028" name="Tijdelijke aanduiding voor tekst 23"/>
          <p:cNvSpPr>
            <a:spLocks noGrp="1"/>
          </p:cNvSpPr>
          <p:nvPr>
            <p:ph type="body" idx="1"/>
          </p:nvPr>
        </p:nvSpPr>
        <p:spPr bwMode="auto">
          <a:xfrm>
            <a:off x="501567" y="1368000"/>
            <a:ext cx="8391607" cy="30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a:p>
            <a:pPr lvl="4"/>
            <a:endParaRPr lang="en-GB" noProof="0" dirty="0"/>
          </a:p>
        </p:txBody>
      </p:sp>
      <p:sp>
        <p:nvSpPr>
          <p:cNvPr id="4" name="Tijdelijke aanduiding voor dianummer 1"/>
          <p:cNvSpPr>
            <a:spLocks noGrp="1"/>
          </p:cNvSpPr>
          <p:nvPr>
            <p:ph type="sldNum" sz="quarter" idx="4"/>
          </p:nvPr>
        </p:nvSpPr>
        <p:spPr>
          <a:xfrm>
            <a:off x="8463600" y="4773600"/>
            <a:ext cx="468000" cy="123188"/>
          </a:xfrm>
          <a:prstGeom prst="rect">
            <a:avLst/>
          </a:prstGeom>
          <a:noFill/>
        </p:spPr>
        <p:txBody>
          <a:bodyPr wrap="square" tIns="0" rIns="36000" bIns="0" rtlCol="0">
            <a:noAutofit/>
          </a:bodyPr>
          <a:lstStyle>
            <a:lvl1pPr>
              <a:lnSpc>
                <a:spcPts val="900"/>
              </a:lnSpc>
              <a:defRPr lang="nl-NL" sz="800" smtClean="0">
                <a:latin typeface="Verdana" pitchFamily="34" charset="0"/>
              </a:defRPr>
            </a:lvl1pPr>
          </a:lstStyle>
          <a:p>
            <a:pPr algn="r"/>
            <a:fld id="{F25965E0-7062-474C-8671-DB3A3CE669B0}" type="slidenum">
              <a:rPr lang="en-GB" noProof="0" smtClean="0"/>
              <a:pPr algn="r"/>
              <a:t>‹#›</a:t>
            </a:fld>
            <a:endParaRPr lang="en-GB" noProof="0" dirty="0"/>
          </a:p>
        </p:txBody>
      </p:sp>
      <p:pic>
        <p:nvPicPr>
          <p:cNvPr id="3" name="Picture 2">
            <a:extLst>
              <a:ext uri="{FF2B5EF4-FFF2-40B4-BE49-F238E27FC236}">
                <a16:creationId xmlns:a16="http://schemas.microsoft.com/office/drawing/2014/main" id="{EEAD96C6-5DB0-EEC1-5516-F80A92686D51}"/>
              </a:ext>
            </a:extLst>
          </p:cNvPr>
          <p:cNvPicPr>
            <a:picLocks/>
          </p:cNvPicPr>
          <p:nvPr userDrawn="1"/>
        </p:nvPicPr>
        <p:blipFill>
          <a:blip r:embed="rId23"/>
          <a:stretch>
            <a:fillRect/>
          </a:stretch>
        </p:blipFill>
        <p:spPr bwMode="hidden">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67" r:id="rId2"/>
    <p:sldLayoutId id="2147483669" r:id="rId3"/>
    <p:sldLayoutId id="2147483670" r:id="rId4"/>
    <p:sldLayoutId id="2147483671" r:id="rId5"/>
    <p:sldLayoutId id="2147483672" r:id="rId6"/>
    <p:sldLayoutId id="2147483673" r:id="rId7"/>
    <p:sldLayoutId id="2147483668" r:id="rId8"/>
    <p:sldLayoutId id="2147483664" r:id="rId9"/>
    <p:sldLayoutId id="2147483653" r:id="rId10"/>
    <p:sldLayoutId id="2147483655" r:id="rId11"/>
    <p:sldLayoutId id="2147483656" r:id="rId12"/>
    <p:sldLayoutId id="2147483657" r:id="rId13"/>
    <p:sldLayoutId id="2147483659" r:id="rId14"/>
    <p:sldLayoutId id="2147483660" r:id="rId15"/>
    <p:sldLayoutId id="2147483661" r:id="rId16"/>
    <p:sldLayoutId id="2147483663" r:id="rId17"/>
    <p:sldLayoutId id="2147483665" r:id="rId18"/>
    <p:sldLayoutId id="2147483654" r:id="rId19"/>
    <p:sldLayoutId id="2147483666" r:id="rId20"/>
  </p:sldLayoutIdLst>
  <p:hf hdr="0" ftr="0" dt="0"/>
  <p:txStyles>
    <p:titleStyle>
      <a:lvl1pPr algn="l" rtl="0" fontAlgn="base">
        <a:lnSpc>
          <a:spcPts val="3200"/>
        </a:lnSpc>
        <a:spcBef>
          <a:spcPct val="0"/>
        </a:spcBef>
        <a:spcAft>
          <a:spcPct val="0"/>
        </a:spcAft>
        <a:defRPr sz="2600" kern="1200">
          <a:solidFill>
            <a:schemeClr val="bg2"/>
          </a:solidFill>
          <a:latin typeface="Verdana" pitchFamily="34" charset="0"/>
          <a:ea typeface="+mj-ea"/>
          <a:cs typeface="+mj-cs"/>
        </a:defRPr>
      </a:lvl1pPr>
      <a:lvl2pPr algn="l" rtl="0" fontAlgn="base">
        <a:lnSpc>
          <a:spcPts val="4000"/>
        </a:lnSpc>
        <a:spcBef>
          <a:spcPct val="0"/>
        </a:spcBef>
        <a:spcAft>
          <a:spcPct val="0"/>
        </a:spcAft>
        <a:defRPr sz="3200">
          <a:solidFill>
            <a:schemeClr val="bg1"/>
          </a:solidFill>
          <a:latin typeface="Verdana" pitchFamily="34" charset="0"/>
        </a:defRPr>
      </a:lvl2pPr>
      <a:lvl3pPr algn="l" rtl="0" fontAlgn="base">
        <a:lnSpc>
          <a:spcPts val="4000"/>
        </a:lnSpc>
        <a:spcBef>
          <a:spcPct val="0"/>
        </a:spcBef>
        <a:spcAft>
          <a:spcPct val="0"/>
        </a:spcAft>
        <a:defRPr sz="3200">
          <a:solidFill>
            <a:schemeClr val="bg1"/>
          </a:solidFill>
          <a:latin typeface="Verdana" pitchFamily="34" charset="0"/>
        </a:defRPr>
      </a:lvl3pPr>
      <a:lvl4pPr algn="l" rtl="0" fontAlgn="base">
        <a:lnSpc>
          <a:spcPts val="4000"/>
        </a:lnSpc>
        <a:spcBef>
          <a:spcPct val="0"/>
        </a:spcBef>
        <a:spcAft>
          <a:spcPct val="0"/>
        </a:spcAft>
        <a:defRPr sz="3200">
          <a:solidFill>
            <a:schemeClr val="bg1"/>
          </a:solidFill>
          <a:latin typeface="Verdana" pitchFamily="34" charset="0"/>
        </a:defRPr>
      </a:lvl4pPr>
      <a:lvl5pPr algn="l" rtl="0" fontAlgn="base">
        <a:lnSpc>
          <a:spcPts val="4000"/>
        </a:lnSpc>
        <a:spcBef>
          <a:spcPct val="0"/>
        </a:spcBef>
        <a:spcAft>
          <a:spcPct val="0"/>
        </a:spcAft>
        <a:defRPr sz="3200">
          <a:solidFill>
            <a:schemeClr val="bg1"/>
          </a:solidFill>
          <a:latin typeface="Verdana" pitchFamily="34" charset="0"/>
        </a:defRPr>
      </a:lvl5pPr>
      <a:lvl6pPr marL="457200" algn="l" rtl="0" fontAlgn="base">
        <a:lnSpc>
          <a:spcPts val="4000"/>
        </a:lnSpc>
        <a:spcBef>
          <a:spcPct val="0"/>
        </a:spcBef>
        <a:spcAft>
          <a:spcPct val="0"/>
        </a:spcAft>
        <a:defRPr sz="3200">
          <a:solidFill>
            <a:schemeClr val="bg1"/>
          </a:solidFill>
          <a:latin typeface="Verdana" pitchFamily="34" charset="0"/>
        </a:defRPr>
      </a:lvl6pPr>
      <a:lvl7pPr marL="914400" algn="l" rtl="0" fontAlgn="base">
        <a:lnSpc>
          <a:spcPts val="4000"/>
        </a:lnSpc>
        <a:spcBef>
          <a:spcPct val="0"/>
        </a:spcBef>
        <a:spcAft>
          <a:spcPct val="0"/>
        </a:spcAft>
        <a:defRPr sz="3200">
          <a:solidFill>
            <a:schemeClr val="bg1"/>
          </a:solidFill>
          <a:latin typeface="Verdana" pitchFamily="34" charset="0"/>
        </a:defRPr>
      </a:lvl7pPr>
      <a:lvl8pPr marL="1371600" algn="l" rtl="0" fontAlgn="base">
        <a:lnSpc>
          <a:spcPts val="4000"/>
        </a:lnSpc>
        <a:spcBef>
          <a:spcPct val="0"/>
        </a:spcBef>
        <a:spcAft>
          <a:spcPct val="0"/>
        </a:spcAft>
        <a:defRPr sz="3200">
          <a:solidFill>
            <a:schemeClr val="bg1"/>
          </a:solidFill>
          <a:latin typeface="Verdana" pitchFamily="34" charset="0"/>
        </a:defRPr>
      </a:lvl8pPr>
      <a:lvl9pPr marL="1828800" algn="l" rtl="0" fontAlgn="base">
        <a:lnSpc>
          <a:spcPts val="4000"/>
        </a:lnSpc>
        <a:spcBef>
          <a:spcPct val="0"/>
        </a:spcBef>
        <a:spcAft>
          <a:spcPct val="0"/>
        </a:spcAft>
        <a:defRPr sz="3200">
          <a:solidFill>
            <a:schemeClr val="bg1"/>
          </a:solidFill>
          <a:latin typeface="Verdana" pitchFamily="34" charset="0"/>
        </a:defRPr>
      </a:lvl9pPr>
    </p:titleStyle>
    <p:bodyStyle>
      <a:lvl1pPr marL="252413" indent="-252413" algn="l" rtl="0" fontAlgn="base">
        <a:lnSpc>
          <a:spcPts val="2400"/>
        </a:lnSpc>
        <a:spcBef>
          <a:spcPts val="1100"/>
        </a:spcBef>
        <a:spcAft>
          <a:spcPct val="0"/>
        </a:spcAft>
        <a:buClr>
          <a:schemeClr val="bg2"/>
        </a:buClr>
        <a:buSzPct val="140000"/>
        <a:buFont typeface="Wingdings" pitchFamily="2" charset="2"/>
        <a:buChar char="§"/>
        <a:defRPr sz="1800" kern="1200">
          <a:solidFill>
            <a:schemeClr val="bg2"/>
          </a:solidFill>
          <a:latin typeface="Verdana" pitchFamily="34" charset="0"/>
          <a:ea typeface="+mn-ea"/>
          <a:cs typeface="+mn-cs"/>
        </a:defRPr>
      </a:lvl1pPr>
      <a:lvl2pPr marL="982663" indent="-285750" algn="l" rtl="0" fontAlgn="base">
        <a:lnSpc>
          <a:spcPts val="2400"/>
        </a:lnSpc>
        <a:spcBef>
          <a:spcPts val="900"/>
        </a:spcBef>
        <a:spcAft>
          <a:spcPct val="0"/>
        </a:spcAft>
        <a:buClr>
          <a:schemeClr val="bg2"/>
        </a:buClr>
        <a:buSzPct val="115000"/>
        <a:buFont typeface="Verdana" pitchFamily="34" charset="0"/>
        <a:buChar char="●"/>
        <a:defRPr sz="1800" kern="1200">
          <a:solidFill>
            <a:schemeClr val="bg2"/>
          </a:solidFill>
          <a:latin typeface="Verdana" pitchFamily="34" charset="0"/>
          <a:ea typeface="+mn-ea"/>
          <a:cs typeface="+mn-cs"/>
        </a:defRPr>
      </a:lvl2pPr>
      <a:lvl3pPr marL="1879600" indent="-319088" algn="l" rtl="0" fontAlgn="base">
        <a:lnSpc>
          <a:spcPts val="2400"/>
        </a:lnSpc>
        <a:spcBef>
          <a:spcPts val="900"/>
        </a:spcBef>
        <a:spcAft>
          <a:spcPct val="0"/>
        </a:spcAft>
        <a:buSzPct val="115000"/>
        <a:buFont typeface="Verdana" pitchFamily="34" charset="0"/>
        <a:buChar char="●"/>
        <a:defRPr sz="1800" kern="1200">
          <a:solidFill>
            <a:schemeClr val="bg2"/>
          </a:solidFill>
          <a:latin typeface="Verdana" pitchFamily="34" charset="0"/>
          <a:ea typeface="+mn-ea"/>
          <a:cs typeface="+mn-cs"/>
        </a:defRPr>
      </a:lvl3pPr>
      <a:lvl4pPr marL="2692400" indent="-360363" algn="l" rtl="0" fontAlgn="base">
        <a:lnSpc>
          <a:spcPts val="2400"/>
        </a:lnSpc>
        <a:spcBef>
          <a:spcPts val="900"/>
        </a:spcBef>
        <a:spcAft>
          <a:spcPct val="0"/>
        </a:spcAft>
        <a:buSzPct val="115000"/>
        <a:buFont typeface="Verdana" pitchFamily="34" charset="0"/>
        <a:buChar char="●"/>
        <a:defRPr sz="1800" kern="1200" baseline="0">
          <a:solidFill>
            <a:schemeClr val="bg2"/>
          </a:solidFill>
          <a:latin typeface="Verdana" pitchFamily="34" charset="0"/>
          <a:ea typeface="+mn-ea"/>
          <a:cs typeface="+mn-cs"/>
        </a:defRPr>
      </a:lvl4pPr>
      <a:lvl5pPr marL="3405188" indent="-352425" algn="l" rtl="0" fontAlgn="base">
        <a:lnSpc>
          <a:spcPts val="2400"/>
        </a:lnSpc>
        <a:spcBef>
          <a:spcPts val="900"/>
        </a:spcBef>
        <a:spcAft>
          <a:spcPct val="0"/>
        </a:spcAft>
        <a:buSzPct val="115000"/>
        <a:buFont typeface="Verdana" pitchFamily="34" charset="0"/>
        <a:buChar char="●"/>
        <a:defRPr sz="1800" kern="1200">
          <a:solidFill>
            <a:schemeClr val="bg2"/>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561600" y="169210"/>
            <a:ext cx="8330400" cy="576832"/>
          </a:xfrm>
        </p:spPr>
        <p:txBody>
          <a:bodyPr/>
          <a:lstStyle/>
          <a:p>
            <a:r>
              <a:rPr lang="en-GB" dirty="0"/>
              <a:t>Title slide</a:t>
            </a:r>
          </a:p>
        </p:txBody>
      </p:sp>
      <p:sp>
        <p:nvSpPr>
          <p:cNvPr id="12" name="Tijdelijke aanduiding voor afbeelding 11"/>
          <p:cNvSpPr>
            <a:spLocks noGrp="1"/>
          </p:cNvSpPr>
          <p:nvPr>
            <p:ph type="pic" sz="quarter" idx="13"/>
          </p:nvPr>
        </p:nvSpPr>
        <p:spPr/>
        <p:txBody>
          <a:bodyPr/>
          <a:lstStyle/>
          <a:p>
            <a:endParaRPr lang="en-GB" dirty="0"/>
          </a:p>
        </p:txBody>
      </p:sp>
      <p:pic>
        <p:nvPicPr>
          <p:cNvPr id="16" name="Tijdelijke aanduiding voor afbeelding 15"/>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pic>
        <p:nvPicPr>
          <p:cNvPr id="14" name="Tijdelijke aanduiding voor afbeelding 13"/>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13" name="Tijdelijke aanduiding voor afbeelding 12"/>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Tijdelijke aanduiding voor tekst 3"/>
          <p:cNvSpPr>
            <a:spLocks noGrp="1"/>
          </p:cNvSpPr>
          <p:nvPr>
            <p:ph type="body" sz="quarter" idx="20"/>
          </p:nvPr>
        </p:nvSpPr>
        <p:spPr/>
        <p:txBody>
          <a:bodyPr/>
          <a:lstStyle/>
          <a:p>
            <a:r>
              <a:rPr lang="en-GB" dirty="0"/>
              <a:t>Sub title</a:t>
            </a:r>
          </a:p>
        </p:txBody>
      </p:sp>
      <p:sp>
        <p:nvSpPr>
          <p:cNvPr id="5" name="Tijdelijke aanduiding voor tekst 4"/>
          <p:cNvSpPr>
            <a:spLocks noGrp="1"/>
          </p:cNvSpPr>
          <p:nvPr>
            <p:ph type="body" sz="quarter" idx="21"/>
          </p:nvPr>
        </p:nvSpPr>
        <p:spPr/>
        <p:txBody>
          <a:bodyPr/>
          <a:lstStyle/>
          <a:p>
            <a:r>
              <a:rPr lang="en-GB" dirty="0"/>
              <a:t>Date, author</a:t>
            </a:r>
          </a:p>
        </p:txBody>
      </p:sp>
    </p:spTree>
    <p:extLst>
      <p:ext uri="{BB962C8B-B14F-4D97-AF65-F5344CB8AC3E}">
        <p14:creationId xmlns:p14="http://schemas.microsoft.com/office/powerpoint/2010/main" val="198388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5A86F8-A0DE-B940-5E2B-02E3C0EB16CC}"/>
              </a:ext>
            </a:extLst>
          </p:cNvPr>
          <p:cNvSpPr>
            <a:spLocks noGrp="1"/>
          </p:cNvSpPr>
          <p:nvPr>
            <p:ph type="body" sz="quarter" idx="10"/>
          </p:nvPr>
        </p:nvSpPr>
        <p:spPr>
          <a:xfrm>
            <a:off x="372600" y="1225992"/>
            <a:ext cx="8398800" cy="2233844"/>
          </a:xfrm>
        </p:spPr>
        <p:txBody>
          <a:bodyPr/>
          <a:lstStyle/>
          <a:p>
            <a:r>
              <a:rPr lang="en-US" sz="1400" dirty="0"/>
              <a:t>By using a mixed model in which temperature is an independent variable, we can test the significance of the interaction between temperature and day</a:t>
            </a:r>
          </a:p>
          <a:p>
            <a:r>
              <a:rPr lang="en-US" sz="1400" b="0" i="0" dirty="0">
                <a:solidFill>
                  <a:schemeClr val="tx1"/>
                </a:solidFill>
                <a:effectLst/>
                <a:latin typeface="+mn-lt"/>
              </a:rPr>
              <a:t>The p-value of 0.4898 indicates that there is not enough evidence to reject the null hypothesis that the coefficient is equal to zero. This suggests that the difference in intensities between 15 and 30 degrees is not significant at a significance level of 0.05</a:t>
            </a:r>
            <a:endParaRPr lang="nl-NL" sz="1400" dirty="0">
              <a:solidFill>
                <a:schemeClr val="tx1"/>
              </a:solidFill>
              <a:latin typeface="+mn-lt"/>
            </a:endParaRPr>
          </a:p>
          <a:p>
            <a:endParaRPr lang="nl-NL" dirty="0"/>
          </a:p>
        </p:txBody>
      </p:sp>
      <p:sp>
        <p:nvSpPr>
          <p:cNvPr id="3" name="Title 2">
            <a:extLst>
              <a:ext uri="{FF2B5EF4-FFF2-40B4-BE49-F238E27FC236}">
                <a16:creationId xmlns:a16="http://schemas.microsoft.com/office/drawing/2014/main" id="{0881E9A8-34D5-17A8-252C-C2D108EAB96C}"/>
              </a:ext>
            </a:extLst>
          </p:cNvPr>
          <p:cNvSpPr>
            <a:spLocks noGrp="1"/>
          </p:cNvSpPr>
          <p:nvPr>
            <p:ph type="title"/>
          </p:nvPr>
        </p:nvSpPr>
        <p:spPr>
          <a:xfrm>
            <a:off x="561600" y="169211"/>
            <a:ext cx="8330400" cy="947350"/>
          </a:xfrm>
        </p:spPr>
        <p:txBody>
          <a:bodyPr/>
          <a:lstStyle/>
          <a:p>
            <a:pPr algn="ctr"/>
            <a:r>
              <a:rPr lang="nl-NL" sz="1600" dirty="0" err="1"/>
              <a:t>Lineal</a:t>
            </a:r>
            <a:r>
              <a:rPr lang="nl-NL" sz="1600" dirty="0"/>
              <a:t> mixed model</a:t>
            </a:r>
            <a:br>
              <a:rPr lang="nl-NL" dirty="0"/>
            </a:br>
            <a:r>
              <a:rPr lang="nl-NL" sz="1200" b="1" dirty="0"/>
              <a:t> </a:t>
            </a:r>
            <a:r>
              <a:rPr lang="nl-NL" sz="1200" b="1" dirty="0" err="1"/>
              <a:t>model_mix_nlme</a:t>
            </a:r>
            <a:r>
              <a:rPr lang="nl-NL" sz="1200" b="1" dirty="0"/>
              <a:t> &lt;- </a:t>
            </a:r>
            <a:r>
              <a:rPr lang="nl-NL" sz="1200" b="1" dirty="0" err="1"/>
              <a:t>lme</a:t>
            </a:r>
            <a:r>
              <a:rPr lang="nl-NL" sz="1200" b="1" dirty="0"/>
              <a:t>(</a:t>
            </a:r>
            <a:r>
              <a:rPr lang="nl-NL" sz="1200" b="1" dirty="0" err="1"/>
              <a:t>Intensity</a:t>
            </a:r>
            <a:r>
              <a:rPr lang="nl-NL" sz="1200" b="1" dirty="0"/>
              <a:t> ~ Temp * Day, random = ~1 | Mass, data = </a:t>
            </a:r>
            <a:r>
              <a:rPr lang="nl-NL" sz="1200" b="1" dirty="0" err="1"/>
              <a:t>LargeData</a:t>
            </a:r>
            <a:r>
              <a:rPr lang="nl-NL" sz="1200" b="1" dirty="0"/>
              <a:t>)</a:t>
            </a:r>
            <a:br>
              <a:rPr lang="nl-NL" sz="1200" b="1" dirty="0"/>
            </a:br>
            <a:endParaRPr lang="nl-NL" sz="1200" b="1" dirty="0"/>
          </a:p>
        </p:txBody>
      </p:sp>
      <p:sp>
        <p:nvSpPr>
          <p:cNvPr id="4" name="Slide Number Placeholder 3">
            <a:extLst>
              <a:ext uri="{FF2B5EF4-FFF2-40B4-BE49-F238E27FC236}">
                <a16:creationId xmlns:a16="http://schemas.microsoft.com/office/drawing/2014/main" id="{ACECF3A6-7080-2F95-6713-5C579A6CAB78}"/>
              </a:ext>
            </a:extLst>
          </p:cNvPr>
          <p:cNvSpPr>
            <a:spLocks noGrp="1"/>
          </p:cNvSpPr>
          <p:nvPr>
            <p:ph type="sldNum" sz="quarter" idx="11"/>
          </p:nvPr>
        </p:nvSpPr>
        <p:spPr/>
        <p:txBody>
          <a:bodyPr/>
          <a:lstStyle/>
          <a:p>
            <a:pPr algn="r"/>
            <a:fld id="{F25965E0-7062-474C-8671-DB3A3CE669B0}" type="slidenum">
              <a:rPr lang="en-GB" noProof="0" smtClean="0"/>
              <a:pPr algn="r"/>
              <a:t>10</a:t>
            </a:fld>
            <a:endParaRPr lang="en-GB" noProof="0" dirty="0"/>
          </a:p>
        </p:txBody>
      </p:sp>
      <p:pic>
        <p:nvPicPr>
          <p:cNvPr id="8" name="Picture 7">
            <a:extLst>
              <a:ext uri="{FF2B5EF4-FFF2-40B4-BE49-F238E27FC236}">
                <a16:creationId xmlns:a16="http://schemas.microsoft.com/office/drawing/2014/main" id="{08A5DBA4-3E41-A7FC-F005-91556CD3E3A6}"/>
              </a:ext>
            </a:extLst>
          </p:cNvPr>
          <p:cNvPicPr>
            <a:picLocks noChangeAspect="1"/>
          </p:cNvPicPr>
          <p:nvPr/>
        </p:nvPicPr>
        <p:blipFill>
          <a:blip r:embed="rId3"/>
          <a:stretch>
            <a:fillRect/>
          </a:stretch>
        </p:blipFill>
        <p:spPr>
          <a:xfrm>
            <a:off x="2424543" y="3172815"/>
            <a:ext cx="4924109" cy="1662379"/>
          </a:xfrm>
          <a:prstGeom prst="rect">
            <a:avLst/>
          </a:prstGeom>
        </p:spPr>
      </p:pic>
    </p:spTree>
    <p:extLst>
      <p:ext uri="{BB962C8B-B14F-4D97-AF65-F5344CB8AC3E}">
        <p14:creationId xmlns:p14="http://schemas.microsoft.com/office/powerpoint/2010/main" val="128571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C8211A-59F9-1BE5-2DF9-484512A82285}"/>
              </a:ext>
            </a:extLst>
          </p:cNvPr>
          <p:cNvSpPr>
            <a:spLocks noGrp="1"/>
          </p:cNvSpPr>
          <p:nvPr>
            <p:ph type="sldNum" sz="quarter" idx="11"/>
          </p:nvPr>
        </p:nvSpPr>
        <p:spPr/>
        <p:txBody>
          <a:bodyPr/>
          <a:lstStyle/>
          <a:p>
            <a:pPr algn="r"/>
            <a:fld id="{F25965E0-7062-474C-8671-DB3A3CE669B0}" type="slidenum">
              <a:rPr lang="en-GB" noProof="0" smtClean="0"/>
              <a:pPr algn="r"/>
              <a:t>11</a:t>
            </a:fld>
            <a:endParaRPr lang="en-GB" noProof="0" dirty="0"/>
          </a:p>
        </p:txBody>
      </p:sp>
      <p:graphicFrame>
        <p:nvGraphicFramePr>
          <p:cNvPr id="9" name="Object 8">
            <a:extLst>
              <a:ext uri="{FF2B5EF4-FFF2-40B4-BE49-F238E27FC236}">
                <a16:creationId xmlns:a16="http://schemas.microsoft.com/office/drawing/2014/main" id="{8B69B246-12DB-2225-8213-647A7215108B}"/>
              </a:ext>
            </a:extLst>
          </p:cNvPr>
          <p:cNvGraphicFramePr>
            <a:graphicFrameLocks noChangeAspect="1"/>
          </p:cNvGraphicFramePr>
          <p:nvPr>
            <p:extLst>
              <p:ext uri="{D42A27DB-BD31-4B8C-83A1-F6EECF244321}">
                <p14:modId xmlns:p14="http://schemas.microsoft.com/office/powerpoint/2010/main" val="402812001"/>
              </p:ext>
            </p:extLst>
          </p:nvPr>
        </p:nvGraphicFramePr>
        <p:xfrm>
          <a:off x="2443163" y="265113"/>
          <a:ext cx="5726112" cy="4572000"/>
        </p:xfrm>
        <a:graphic>
          <a:graphicData uri="http://schemas.openxmlformats.org/presentationml/2006/ole">
            <mc:AlternateContent xmlns:mc="http://schemas.openxmlformats.org/markup-compatibility/2006">
              <mc:Choice xmlns:v="urn:schemas-microsoft-com:vml" Requires="v">
                <p:oleObj name="Document" r:id="rId2" imgW="5775241" imgH="4607777" progId="Word.Document.12">
                  <p:embed/>
                </p:oleObj>
              </mc:Choice>
              <mc:Fallback>
                <p:oleObj name="Document" r:id="rId2" imgW="5775241" imgH="4607777" progId="Word.Document.12">
                  <p:embed/>
                  <p:pic>
                    <p:nvPicPr>
                      <p:cNvPr id="0" name=""/>
                      <p:cNvPicPr/>
                      <p:nvPr/>
                    </p:nvPicPr>
                    <p:blipFill>
                      <a:blip r:embed="rId3"/>
                      <a:stretch>
                        <a:fillRect/>
                      </a:stretch>
                    </p:blipFill>
                    <p:spPr>
                      <a:xfrm>
                        <a:off x="2443163" y="265113"/>
                        <a:ext cx="5726112" cy="4572000"/>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B406038E-0FF2-9349-AB82-F4CEFDFFE4B0}"/>
              </a:ext>
            </a:extLst>
          </p:cNvPr>
          <p:cNvSpPr txBox="1"/>
          <p:nvPr/>
        </p:nvSpPr>
        <p:spPr>
          <a:xfrm>
            <a:off x="457200" y="2051824"/>
            <a:ext cx="1801968" cy="302712"/>
          </a:xfrm>
          <a:prstGeom prst="rect">
            <a:avLst/>
          </a:prstGeom>
          <a:noFill/>
        </p:spPr>
        <p:txBody>
          <a:bodyPr wrap="none" rtlCol="0">
            <a:spAutoFit/>
          </a:bodyPr>
          <a:lstStyle/>
          <a:p>
            <a:pPr>
              <a:lnSpc>
                <a:spcPts val="1800"/>
              </a:lnSpc>
            </a:pPr>
            <a:r>
              <a:rPr lang="nl-NL" sz="1400" dirty="0">
                <a:latin typeface="Verdana" pitchFamily="34" charset="0"/>
              </a:rPr>
              <a:t>T-test in </a:t>
            </a:r>
            <a:r>
              <a:rPr lang="nl-NL" sz="1400" dirty="0" err="1">
                <a:latin typeface="Verdana" pitchFamily="34" charset="0"/>
              </a:rPr>
              <a:t>each</a:t>
            </a:r>
            <a:r>
              <a:rPr lang="nl-NL" sz="1400" dirty="0">
                <a:latin typeface="Verdana" pitchFamily="34" charset="0"/>
              </a:rPr>
              <a:t> </a:t>
            </a:r>
            <a:r>
              <a:rPr lang="nl-NL" sz="1400" dirty="0" err="1">
                <a:latin typeface="Verdana" pitchFamily="34" charset="0"/>
              </a:rPr>
              <a:t>day</a:t>
            </a:r>
            <a:endParaRPr lang="nl-NL" sz="1400" dirty="0">
              <a:latin typeface="Verdana" pitchFamily="34" charset="0"/>
            </a:endParaRPr>
          </a:p>
        </p:txBody>
      </p:sp>
    </p:spTree>
    <p:extLst>
      <p:ext uri="{BB962C8B-B14F-4D97-AF65-F5344CB8AC3E}">
        <p14:creationId xmlns:p14="http://schemas.microsoft.com/office/powerpoint/2010/main" val="242906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751F95-BEB2-3675-86DD-DC876276BBF3}"/>
              </a:ext>
            </a:extLst>
          </p:cNvPr>
          <p:cNvPicPr>
            <a:picLocks noChangeAspect="1"/>
          </p:cNvPicPr>
          <p:nvPr/>
        </p:nvPicPr>
        <p:blipFill>
          <a:blip r:embed="rId2"/>
          <a:stretch>
            <a:fillRect/>
          </a:stretch>
        </p:blipFill>
        <p:spPr>
          <a:xfrm>
            <a:off x="462034" y="1375254"/>
            <a:ext cx="3715701" cy="1196496"/>
          </a:xfrm>
          <a:prstGeom prst="rect">
            <a:avLst/>
          </a:prstGeom>
        </p:spPr>
      </p:pic>
      <p:pic>
        <p:nvPicPr>
          <p:cNvPr id="6" name="Picture 5">
            <a:extLst>
              <a:ext uri="{FF2B5EF4-FFF2-40B4-BE49-F238E27FC236}">
                <a16:creationId xmlns:a16="http://schemas.microsoft.com/office/drawing/2014/main" id="{180BD4DF-AB40-BF97-8C14-F79506DA2B54}"/>
              </a:ext>
            </a:extLst>
          </p:cNvPr>
          <p:cNvPicPr>
            <a:picLocks noChangeAspect="1"/>
          </p:cNvPicPr>
          <p:nvPr/>
        </p:nvPicPr>
        <p:blipFill>
          <a:blip r:embed="rId3"/>
          <a:stretch>
            <a:fillRect/>
          </a:stretch>
        </p:blipFill>
        <p:spPr>
          <a:xfrm>
            <a:off x="276294" y="3262789"/>
            <a:ext cx="4506215" cy="248223"/>
          </a:xfrm>
          <a:prstGeom prst="rect">
            <a:avLst/>
          </a:prstGeom>
        </p:spPr>
      </p:pic>
      <p:sp>
        <p:nvSpPr>
          <p:cNvPr id="3" name="Title 2">
            <a:extLst>
              <a:ext uri="{FF2B5EF4-FFF2-40B4-BE49-F238E27FC236}">
                <a16:creationId xmlns:a16="http://schemas.microsoft.com/office/drawing/2014/main" id="{2E4AF904-CB08-F340-7698-66705C30594E}"/>
              </a:ext>
            </a:extLst>
          </p:cNvPr>
          <p:cNvSpPr>
            <a:spLocks noGrp="1"/>
          </p:cNvSpPr>
          <p:nvPr>
            <p:ph type="title"/>
          </p:nvPr>
        </p:nvSpPr>
        <p:spPr>
          <a:xfrm>
            <a:off x="561600" y="169210"/>
            <a:ext cx="8330400" cy="987200"/>
          </a:xfrm>
        </p:spPr>
        <p:txBody>
          <a:bodyPr/>
          <a:lstStyle/>
          <a:p>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with all Temperatures, </a:t>
            </a:r>
            <a:r>
              <a:rPr lang="en-US" sz="1200" dirty="0">
                <a:ea typeface="Calibri" panose="020F0502020204030204" pitchFamily="34" charset="0"/>
                <a:cs typeface="Times New Roman" panose="02020603050405020304" pitchFamily="18" charset="0"/>
              </a:rPr>
              <a:t>4</a:t>
            </a:r>
            <a:r>
              <a:rPr lang="en-US" sz="1200" dirty="0">
                <a:effectLst/>
                <a:latin typeface="Verdana" panose="020B0604030504040204" pitchFamily="34" charset="0"/>
                <a:ea typeface="Calibri" panose="020F0502020204030204" pitchFamily="34" charset="0"/>
                <a:cs typeface="Times New Roman" panose="02020603050405020304" pitchFamily="18" charset="0"/>
              </a:rPr>
              <a:t> masses? </a:t>
            </a:r>
            <a:br>
              <a:rPr lang="en-US" sz="2800" dirty="0">
                <a:effectLst/>
                <a:latin typeface="Verdana" panose="020B0604030504040204" pitchFamily="34" charset="0"/>
                <a:ea typeface="Calibri" panose="020F0502020204030204" pitchFamily="34" charset="0"/>
                <a:cs typeface="Times New Roman" panose="02020603050405020304" pitchFamily="18" charset="0"/>
              </a:rPr>
            </a:br>
            <a:endParaRPr lang="en-GB" dirty="0"/>
          </a:p>
        </p:txBody>
      </p:sp>
      <p:sp>
        <p:nvSpPr>
          <p:cNvPr id="4" name="Slide Number Placeholder 3">
            <a:extLst>
              <a:ext uri="{FF2B5EF4-FFF2-40B4-BE49-F238E27FC236}">
                <a16:creationId xmlns:a16="http://schemas.microsoft.com/office/drawing/2014/main" id="{E759A487-083D-362F-7E77-C80D6A9C5BB4}"/>
              </a:ext>
            </a:extLst>
          </p:cNvPr>
          <p:cNvSpPr>
            <a:spLocks noGrp="1"/>
          </p:cNvSpPr>
          <p:nvPr>
            <p:ph type="sldNum" sz="quarter" idx="11"/>
          </p:nvPr>
        </p:nvSpPr>
        <p:spPr/>
        <p:txBody>
          <a:bodyPr/>
          <a:lstStyle/>
          <a:p>
            <a:pPr algn="r"/>
            <a:fld id="{F25965E0-7062-474C-8671-DB3A3CE669B0}" type="slidenum">
              <a:rPr lang="en-GB" noProof="0" smtClean="0"/>
              <a:pPr algn="r"/>
              <a:t>12</a:t>
            </a:fld>
            <a:endParaRPr lang="en-GB" noProof="0" dirty="0"/>
          </a:p>
        </p:txBody>
      </p:sp>
      <p:pic>
        <p:nvPicPr>
          <p:cNvPr id="7" name="Picture 6">
            <a:extLst>
              <a:ext uri="{FF2B5EF4-FFF2-40B4-BE49-F238E27FC236}">
                <a16:creationId xmlns:a16="http://schemas.microsoft.com/office/drawing/2014/main" id="{21823522-4748-3234-28BA-121B1C3F73F6}"/>
              </a:ext>
            </a:extLst>
          </p:cNvPr>
          <p:cNvPicPr>
            <a:picLocks noChangeAspect="1"/>
          </p:cNvPicPr>
          <p:nvPr/>
        </p:nvPicPr>
        <p:blipFill>
          <a:blip r:embed="rId4"/>
          <a:stretch>
            <a:fillRect/>
          </a:stretch>
        </p:blipFill>
        <p:spPr>
          <a:xfrm>
            <a:off x="5091772" y="1117918"/>
            <a:ext cx="3371828" cy="3371828"/>
          </a:xfrm>
          <a:prstGeom prst="rect">
            <a:avLst/>
          </a:prstGeom>
        </p:spPr>
      </p:pic>
    </p:spTree>
    <p:extLst>
      <p:ext uri="{BB962C8B-B14F-4D97-AF65-F5344CB8AC3E}">
        <p14:creationId xmlns:p14="http://schemas.microsoft.com/office/powerpoint/2010/main" val="86517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4AF904-CB08-F340-7698-66705C30594E}"/>
              </a:ext>
            </a:extLst>
          </p:cNvPr>
          <p:cNvSpPr>
            <a:spLocks noGrp="1"/>
          </p:cNvSpPr>
          <p:nvPr>
            <p:ph type="title"/>
          </p:nvPr>
        </p:nvSpPr>
        <p:spPr>
          <a:xfrm>
            <a:off x="561600" y="169210"/>
            <a:ext cx="8330400" cy="535640"/>
          </a:xfrm>
        </p:spPr>
        <p:txBody>
          <a:bodyPr/>
          <a:lstStyle/>
          <a:p>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with all Temperatures, </a:t>
            </a:r>
            <a:r>
              <a:rPr lang="en-US" sz="1200" dirty="0">
                <a:ea typeface="Calibri" panose="020F0502020204030204" pitchFamily="34" charset="0"/>
                <a:cs typeface="Times New Roman" panose="02020603050405020304" pitchFamily="18" charset="0"/>
              </a:rPr>
              <a:t>in Masses 57, 60 and 74</a:t>
            </a:r>
            <a:r>
              <a:rPr lang="en-US" sz="1200" dirty="0">
                <a:effectLst/>
                <a:latin typeface="Verdana" panose="020B0604030504040204" pitchFamily="34" charset="0"/>
                <a:ea typeface="Calibri" panose="020F0502020204030204" pitchFamily="34" charset="0"/>
                <a:cs typeface="Times New Roman" panose="02020603050405020304" pitchFamily="18" charset="0"/>
              </a:rPr>
              <a:t>? </a:t>
            </a:r>
            <a:br>
              <a:rPr lang="en-US" sz="2800" dirty="0">
                <a:effectLst/>
                <a:latin typeface="Verdana" panose="020B0604030504040204" pitchFamily="34" charset="0"/>
                <a:ea typeface="Calibri" panose="020F0502020204030204" pitchFamily="34" charset="0"/>
                <a:cs typeface="Times New Roman" panose="02020603050405020304" pitchFamily="18" charset="0"/>
              </a:rPr>
            </a:br>
            <a:endParaRPr lang="en-GB" dirty="0"/>
          </a:p>
        </p:txBody>
      </p:sp>
      <p:sp>
        <p:nvSpPr>
          <p:cNvPr id="4" name="Slide Number Placeholder 3">
            <a:extLst>
              <a:ext uri="{FF2B5EF4-FFF2-40B4-BE49-F238E27FC236}">
                <a16:creationId xmlns:a16="http://schemas.microsoft.com/office/drawing/2014/main" id="{E759A487-083D-362F-7E77-C80D6A9C5BB4}"/>
              </a:ext>
            </a:extLst>
          </p:cNvPr>
          <p:cNvSpPr>
            <a:spLocks noGrp="1"/>
          </p:cNvSpPr>
          <p:nvPr>
            <p:ph type="sldNum" sz="quarter" idx="11"/>
          </p:nvPr>
        </p:nvSpPr>
        <p:spPr/>
        <p:txBody>
          <a:bodyPr/>
          <a:lstStyle/>
          <a:p>
            <a:pPr algn="r"/>
            <a:fld id="{F25965E0-7062-474C-8671-DB3A3CE669B0}" type="slidenum">
              <a:rPr lang="en-GB" noProof="0" smtClean="0"/>
              <a:pPr algn="r"/>
              <a:t>13</a:t>
            </a:fld>
            <a:endParaRPr lang="en-GB" noProof="0" dirty="0"/>
          </a:p>
        </p:txBody>
      </p:sp>
      <p:pic>
        <p:nvPicPr>
          <p:cNvPr id="8" name="Picture 7">
            <a:extLst>
              <a:ext uri="{FF2B5EF4-FFF2-40B4-BE49-F238E27FC236}">
                <a16:creationId xmlns:a16="http://schemas.microsoft.com/office/drawing/2014/main" id="{2569925D-151D-3CEA-2E59-8A0B44B21B4C}"/>
              </a:ext>
            </a:extLst>
          </p:cNvPr>
          <p:cNvPicPr>
            <a:picLocks noChangeAspect="1"/>
          </p:cNvPicPr>
          <p:nvPr/>
        </p:nvPicPr>
        <p:blipFill>
          <a:blip r:embed="rId2"/>
          <a:stretch>
            <a:fillRect/>
          </a:stretch>
        </p:blipFill>
        <p:spPr>
          <a:xfrm>
            <a:off x="234950" y="1567797"/>
            <a:ext cx="4756150" cy="1724025"/>
          </a:xfrm>
          <a:prstGeom prst="rect">
            <a:avLst/>
          </a:prstGeom>
        </p:spPr>
      </p:pic>
      <p:pic>
        <p:nvPicPr>
          <p:cNvPr id="10" name="Picture 9">
            <a:extLst>
              <a:ext uri="{FF2B5EF4-FFF2-40B4-BE49-F238E27FC236}">
                <a16:creationId xmlns:a16="http://schemas.microsoft.com/office/drawing/2014/main" id="{9225D1E6-B15B-8431-28E1-AA9064612C32}"/>
              </a:ext>
            </a:extLst>
          </p:cNvPr>
          <p:cNvPicPr>
            <a:picLocks noChangeAspect="1"/>
          </p:cNvPicPr>
          <p:nvPr/>
        </p:nvPicPr>
        <p:blipFill>
          <a:blip r:embed="rId3"/>
          <a:stretch>
            <a:fillRect/>
          </a:stretch>
        </p:blipFill>
        <p:spPr>
          <a:xfrm>
            <a:off x="234950" y="4028124"/>
            <a:ext cx="8801100" cy="504825"/>
          </a:xfrm>
          <a:prstGeom prst="rect">
            <a:avLst/>
          </a:prstGeom>
        </p:spPr>
      </p:pic>
      <p:pic>
        <p:nvPicPr>
          <p:cNvPr id="12" name="Picture 11">
            <a:extLst>
              <a:ext uri="{FF2B5EF4-FFF2-40B4-BE49-F238E27FC236}">
                <a16:creationId xmlns:a16="http://schemas.microsoft.com/office/drawing/2014/main" id="{A16D8BE0-929B-CF1A-BB76-F63C7868E8F5}"/>
              </a:ext>
            </a:extLst>
          </p:cNvPr>
          <p:cNvPicPr>
            <a:picLocks noChangeAspect="1"/>
          </p:cNvPicPr>
          <p:nvPr/>
        </p:nvPicPr>
        <p:blipFill>
          <a:blip r:embed="rId4"/>
          <a:stretch>
            <a:fillRect/>
          </a:stretch>
        </p:blipFill>
        <p:spPr>
          <a:xfrm>
            <a:off x="5182131" y="873182"/>
            <a:ext cx="3154942" cy="3154942"/>
          </a:xfrm>
          <a:prstGeom prst="rect">
            <a:avLst/>
          </a:prstGeom>
        </p:spPr>
      </p:pic>
    </p:spTree>
    <p:extLst>
      <p:ext uri="{BB962C8B-B14F-4D97-AF65-F5344CB8AC3E}">
        <p14:creationId xmlns:p14="http://schemas.microsoft.com/office/powerpoint/2010/main" val="1022849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4AF904-CB08-F340-7698-66705C30594E}"/>
              </a:ext>
            </a:extLst>
          </p:cNvPr>
          <p:cNvSpPr>
            <a:spLocks noGrp="1"/>
          </p:cNvSpPr>
          <p:nvPr>
            <p:ph type="title"/>
          </p:nvPr>
        </p:nvSpPr>
        <p:spPr>
          <a:xfrm>
            <a:off x="561600" y="169210"/>
            <a:ext cx="8330400" cy="554690"/>
          </a:xfrm>
        </p:spPr>
        <p:txBody>
          <a:bodyPr/>
          <a:lstStyle/>
          <a:p>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with all Temperatures, </a:t>
            </a:r>
            <a:r>
              <a:rPr lang="en-US" sz="1200" dirty="0">
                <a:ea typeface="Calibri" panose="020F0502020204030204" pitchFamily="34" charset="0"/>
                <a:cs typeface="Times New Roman" panose="02020603050405020304" pitchFamily="18" charset="0"/>
              </a:rPr>
              <a:t>in Masses 57 and 74</a:t>
            </a:r>
            <a:r>
              <a:rPr lang="en-US" sz="1200" dirty="0">
                <a:effectLst/>
                <a:latin typeface="Verdana" panose="020B0604030504040204" pitchFamily="34" charset="0"/>
                <a:ea typeface="Calibri" panose="020F0502020204030204" pitchFamily="34" charset="0"/>
                <a:cs typeface="Times New Roman" panose="02020603050405020304" pitchFamily="18" charset="0"/>
              </a:rPr>
              <a:t>? </a:t>
            </a:r>
            <a:br>
              <a:rPr lang="en-US" sz="2800" dirty="0">
                <a:effectLst/>
                <a:latin typeface="Verdana" panose="020B0604030504040204" pitchFamily="34" charset="0"/>
                <a:ea typeface="Calibri" panose="020F0502020204030204" pitchFamily="34" charset="0"/>
                <a:cs typeface="Times New Roman" panose="02020603050405020304" pitchFamily="18" charset="0"/>
              </a:rPr>
            </a:br>
            <a:endParaRPr lang="en-GB" dirty="0"/>
          </a:p>
        </p:txBody>
      </p:sp>
      <p:sp>
        <p:nvSpPr>
          <p:cNvPr id="4" name="Slide Number Placeholder 3">
            <a:extLst>
              <a:ext uri="{FF2B5EF4-FFF2-40B4-BE49-F238E27FC236}">
                <a16:creationId xmlns:a16="http://schemas.microsoft.com/office/drawing/2014/main" id="{E759A487-083D-362F-7E77-C80D6A9C5BB4}"/>
              </a:ext>
            </a:extLst>
          </p:cNvPr>
          <p:cNvSpPr>
            <a:spLocks noGrp="1"/>
          </p:cNvSpPr>
          <p:nvPr>
            <p:ph type="sldNum" sz="quarter" idx="11"/>
          </p:nvPr>
        </p:nvSpPr>
        <p:spPr/>
        <p:txBody>
          <a:bodyPr/>
          <a:lstStyle/>
          <a:p>
            <a:pPr algn="r"/>
            <a:fld id="{F25965E0-7062-474C-8671-DB3A3CE669B0}" type="slidenum">
              <a:rPr lang="en-GB" noProof="0" smtClean="0"/>
              <a:pPr algn="r"/>
              <a:t>14</a:t>
            </a:fld>
            <a:endParaRPr lang="en-GB" noProof="0" dirty="0"/>
          </a:p>
        </p:txBody>
      </p:sp>
      <p:pic>
        <p:nvPicPr>
          <p:cNvPr id="5" name="Picture 4">
            <a:extLst>
              <a:ext uri="{FF2B5EF4-FFF2-40B4-BE49-F238E27FC236}">
                <a16:creationId xmlns:a16="http://schemas.microsoft.com/office/drawing/2014/main" id="{1934FD82-DB8D-18D1-3832-C58A83607FA0}"/>
              </a:ext>
            </a:extLst>
          </p:cNvPr>
          <p:cNvPicPr>
            <a:picLocks noChangeAspect="1"/>
          </p:cNvPicPr>
          <p:nvPr/>
        </p:nvPicPr>
        <p:blipFill>
          <a:blip r:embed="rId2"/>
          <a:stretch>
            <a:fillRect/>
          </a:stretch>
        </p:blipFill>
        <p:spPr>
          <a:xfrm>
            <a:off x="5270500" y="1307655"/>
            <a:ext cx="3314700" cy="3314700"/>
          </a:xfrm>
          <a:prstGeom prst="rect">
            <a:avLst/>
          </a:prstGeom>
        </p:spPr>
      </p:pic>
      <p:pic>
        <p:nvPicPr>
          <p:cNvPr id="7" name="Picture 6">
            <a:extLst>
              <a:ext uri="{FF2B5EF4-FFF2-40B4-BE49-F238E27FC236}">
                <a16:creationId xmlns:a16="http://schemas.microsoft.com/office/drawing/2014/main" id="{4CC8E983-71D0-9BA2-4068-DB64F76D310B}"/>
              </a:ext>
            </a:extLst>
          </p:cNvPr>
          <p:cNvPicPr>
            <a:picLocks noChangeAspect="1"/>
          </p:cNvPicPr>
          <p:nvPr/>
        </p:nvPicPr>
        <p:blipFill>
          <a:blip r:embed="rId3"/>
          <a:stretch>
            <a:fillRect/>
          </a:stretch>
        </p:blipFill>
        <p:spPr>
          <a:xfrm>
            <a:off x="469900" y="1530350"/>
            <a:ext cx="4724400" cy="1598481"/>
          </a:xfrm>
          <a:prstGeom prst="rect">
            <a:avLst/>
          </a:prstGeom>
        </p:spPr>
      </p:pic>
      <p:pic>
        <p:nvPicPr>
          <p:cNvPr id="11" name="Picture 10">
            <a:extLst>
              <a:ext uri="{FF2B5EF4-FFF2-40B4-BE49-F238E27FC236}">
                <a16:creationId xmlns:a16="http://schemas.microsoft.com/office/drawing/2014/main" id="{487BCF51-63A3-8F62-486C-DE8773D2FC47}"/>
              </a:ext>
            </a:extLst>
          </p:cNvPr>
          <p:cNvPicPr>
            <a:picLocks noChangeAspect="1"/>
          </p:cNvPicPr>
          <p:nvPr/>
        </p:nvPicPr>
        <p:blipFill>
          <a:blip r:embed="rId4"/>
          <a:stretch>
            <a:fillRect/>
          </a:stretch>
        </p:blipFill>
        <p:spPr>
          <a:xfrm>
            <a:off x="320163" y="3803159"/>
            <a:ext cx="5191637" cy="499179"/>
          </a:xfrm>
          <a:prstGeom prst="rect">
            <a:avLst/>
          </a:prstGeom>
        </p:spPr>
      </p:pic>
    </p:spTree>
    <p:extLst>
      <p:ext uri="{BB962C8B-B14F-4D97-AF65-F5344CB8AC3E}">
        <p14:creationId xmlns:p14="http://schemas.microsoft.com/office/powerpoint/2010/main" val="369764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4AF904-CB08-F340-7698-66705C30594E}"/>
              </a:ext>
            </a:extLst>
          </p:cNvPr>
          <p:cNvSpPr>
            <a:spLocks noGrp="1"/>
          </p:cNvSpPr>
          <p:nvPr>
            <p:ph type="title"/>
          </p:nvPr>
        </p:nvSpPr>
        <p:spPr>
          <a:xfrm>
            <a:off x="561600" y="169210"/>
            <a:ext cx="8330400" cy="593681"/>
          </a:xfrm>
        </p:spPr>
        <p:txBody>
          <a:bodyPr/>
          <a:lstStyle/>
          <a:p>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with all Temperatures, in Mass 45? </a:t>
            </a:r>
            <a:br>
              <a:rPr lang="en-US" sz="2800" dirty="0">
                <a:effectLst/>
                <a:latin typeface="Verdana" panose="020B0604030504040204" pitchFamily="34" charset="0"/>
                <a:ea typeface="Calibri" panose="020F0502020204030204" pitchFamily="34" charset="0"/>
                <a:cs typeface="Times New Roman" panose="02020603050405020304" pitchFamily="18" charset="0"/>
              </a:rPr>
            </a:br>
            <a:endParaRPr lang="en-GB" dirty="0"/>
          </a:p>
        </p:txBody>
      </p:sp>
      <p:sp>
        <p:nvSpPr>
          <p:cNvPr id="4" name="Slide Number Placeholder 3">
            <a:extLst>
              <a:ext uri="{FF2B5EF4-FFF2-40B4-BE49-F238E27FC236}">
                <a16:creationId xmlns:a16="http://schemas.microsoft.com/office/drawing/2014/main" id="{E759A487-083D-362F-7E77-C80D6A9C5BB4}"/>
              </a:ext>
            </a:extLst>
          </p:cNvPr>
          <p:cNvSpPr>
            <a:spLocks noGrp="1"/>
          </p:cNvSpPr>
          <p:nvPr>
            <p:ph type="sldNum" sz="quarter" idx="11"/>
          </p:nvPr>
        </p:nvSpPr>
        <p:spPr/>
        <p:txBody>
          <a:bodyPr/>
          <a:lstStyle/>
          <a:p>
            <a:pPr algn="r"/>
            <a:fld id="{F25965E0-7062-474C-8671-DB3A3CE669B0}" type="slidenum">
              <a:rPr lang="en-GB" noProof="0" smtClean="0"/>
              <a:pPr algn="r"/>
              <a:t>15</a:t>
            </a:fld>
            <a:endParaRPr lang="en-GB" noProof="0" dirty="0"/>
          </a:p>
        </p:txBody>
      </p:sp>
      <p:pic>
        <p:nvPicPr>
          <p:cNvPr id="10" name="Picture 9">
            <a:extLst>
              <a:ext uri="{FF2B5EF4-FFF2-40B4-BE49-F238E27FC236}">
                <a16:creationId xmlns:a16="http://schemas.microsoft.com/office/drawing/2014/main" id="{6CAA5EE7-5FC7-F4B1-A96D-4C83CF69316E}"/>
              </a:ext>
            </a:extLst>
          </p:cNvPr>
          <p:cNvPicPr>
            <a:picLocks noChangeAspect="1"/>
          </p:cNvPicPr>
          <p:nvPr/>
        </p:nvPicPr>
        <p:blipFill>
          <a:blip r:embed="rId2"/>
          <a:stretch>
            <a:fillRect/>
          </a:stretch>
        </p:blipFill>
        <p:spPr>
          <a:xfrm>
            <a:off x="5098273" y="965272"/>
            <a:ext cx="3599327" cy="3599327"/>
          </a:xfrm>
          <a:prstGeom prst="rect">
            <a:avLst/>
          </a:prstGeom>
        </p:spPr>
      </p:pic>
      <p:pic>
        <p:nvPicPr>
          <p:cNvPr id="12" name="Picture 11">
            <a:extLst>
              <a:ext uri="{FF2B5EF4-FFF2-40B4-BE49-F238E27FC236}">
                <a16:creationId xmlns:a16="http://schemas.microsoft.com/office/drawing/2014/main" id="{AAE490E3-2FC8-C80A-BCB4-0B7C615F2E52}"/>
              </a:ext>
            </a:extLst>
          </p:cNvPr>
          <p:cNvPicPr>
            <a:picLocks noChangeAspect="1"/>
          </p:cNvPicPr>
          <p:nvPr/>
        </p:nvPicPr>
        <p:blipFill>
          <a:blip r:embed="rId3"/>
          <a:stretch>
            <a:fillRect/>
          </a:stretch>
        </p:blipFill>
        <p:spPr>
          <a:xfrm>
            <a:off x="627280" y="1079922"/>
            <a:ext cx="4152900" cy="904875"/>
          </a:xfrm>
          <a:prstGeom prst="rect">
            <a:avLst/>
          </a:prstGeom>
        </p:spPr>
      </p:pic>
      <p:pic>
        <p:nvPicPr>
          <p:cNvPr id="14" name="Picture 13">
            <a:extLst>
              <a:ext uri="{FF2B5EF4-FFF2-40B4-BE49-F238E27FC236}">
                <a16:creationId xmlns:a16="http://schemas.microsoft.com/office/drawing/2014/main" id="{497C73DB-03F1-9665-9AC6-6CB73C130694}"/>
              </a:ext>
            </a:extLst>
          </p:cNvPr>
          <p:cNvPicPr>
            <a:picLocks noChangeAspect="1"/>
          </p:cNvPicPr>
          <p:nvPr/>
        </p:nvPicPr>
        <p:blipFill>
          <a:blip r:embed="rId4"/>
          <a:stretch>
            <a:fillRect/>
          </a:stretch>
        </p:blipFill>
        <p:spPr>
          <a:xfrm>
            <a:off x="336767" y="2702701"/>
            <a:ext cx="4733925" cy="514350"/>
          </a:xfrm>
          <a:prstGeom prst="rect">
            <a:avLst/>
          </a:prstGeom>
        </p:spPr>
      </p:pic>
    </p:spTree>
    <p:extLst>
      <p:ext uri="{BB962C8B-B14F-4D97-AF65-F5344CB8AC3E}">
        <p14:creationId xmlns:p14="http://schemas.microsoft.com/office/powerpoint/2010/main" val="280435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AE38EE-51B2-C3E1-10C5-A03F86E20203}"/>
              </a:ext>
            </a:extLst>
          </p:cNvPr>
          <p:cNvSpPr>
            <a:spLocks noGrp="1"/>
          </p:cNvSpPr>
          <p:nvPr>
            <p:ph type="title"/>
          </p:nvPr>
        </p:nvSpPr>
        <p:spPr/>
        <p:txBody>
          <a:bodyPr/>
          <a:lstStyle/>
          <a:p>
            <a:r>
              <a:rPr lang="en-GB" dirty="0"/>
              <a:t>No linear model</a:t>
            </a:r>
          </a:p>
        </p:txBody>
      </p:sp>
      <p:sp>
        <p:nvSpPr>
          <p:cNvPr id="4" name="Slide Number Placeholder 3">
            <a:extLst>
              <a:ext uri="{FF2B5EF4-FFF2-40B4-BE49-F238E27FC236}">
                <a16:creationId xmlns:a16="http://schemas.microsoft.com/office/drawing/2014/main" id="{798D19F0-0CE3-9922-D4CD-4C8420F51CB1}"/>
              </a:ext>
            </a:extLst>
          </p:cNvPr>
          <p:cNvSpPr>
            <a:spLocks noGrp="1"/>
          </p:cNvSpPr>
          <p:nvPr>
            <p:ph type="sldNum" sz="quarter" idx="11"/>
          </p:nvPr>
        </p:nvSpPr>
        <p:spPr/>
        <p:txBody>
          <a:bodyPr/>
          <a:lstStyle/>
          <a:p>
            <a:pPr algn="r"/>
            <a:fld id="{F25965E0-7062-474C-8671-DB3A3CE669B0}" type="slidenum">
              <a:rPr lang="en-GB" noProof="0" smtClean="0"/>
              <a:pPr algn="r"/>
              <a:t>16</a:t>
            </a:fld>
            <a:endParaRPr lang="en-GB" noProof="0" dirty="0"/>
          </a:p>
        </p:txBody>
      </p:sp>
      <p:pic>
        <p:nvPicPr>
          <p:cNvPr id="6" name="Picture 5">
            <a:extLst>
              <a:ext uri="{FF2B5EF4-FFF2-40B4-BE49-F238E27FC236}">
                <a16:creationId xmlns:a16="http://schemas.microsoft.com/office/drawing/2014/main" id="{7F7B24B2-D921-86A1-5285-01CA5E4F60C7}"/>
              </a:ext>
            </a:extLst>
          </p:cNvPr>
          <p:cNvPicPr>
            <a:picLocks noChangeAspect="1"/>
          </p:cNvPicPr>
          <p:nvPr/>
        </p:nvPicPr>
        <p:blipFill>
          <a:blip r:embed="rId3"/>
          <a:stretch>
            <a:fillRect/>
          </a:stretch>
        </p:blipFill>
        <p:spPr>
          <a:xfrm>
            <a:off x="737366" y="1131147"/>
            <a:ext cx="6537751" cy="2526453"/>
          </a:xfrm>
          <a:prstGeom prst="rect">
            <a:avLst/>
          </a:prstGeom>
        </p:spPr>
      </p:pic>
      <p:sp>
        <p:nvSpPr>
          <p:cNvPr id="8" name="TextBox 7">
            <a:extLst>
              <a:ext uri="{FF2B5EF4-FFF2-40B4-BE49-F238E27FC236}">
                <a16:creationId xmlns:a16="http://schemas.microsoft.com/office/drawing/2014/main" id="{9A58B64F-971B-9AA9-9EAE-0DC290341C64}"/>
              </a:ext>
            </a:extLst>
          </p:cNvPr>
          <p:cNvSpPr txBox="1"/>
          <p:nvPr/>
        </p:nvSpPr>
        <p:spPr>
          <a:xfrm>
            <a:off x="3891600" y="246712"/>
            <a:ext cx="4572000" cy="369332"/>
          </a:xfrm>
          <a:prstGeom prst="rect">
            <a:avLst/>
          </a:prstGeom>
          <a:noFill/>
        </p:spPr>
        <p:txBody>
          <a:bodyPr wrap="square">
            <a:spAutoFit/>
          </a:bodyPr>
          <a:lstStyle/>
          <a:p>
            <a:r>
              <a:rPr lang="en-US" b="0" i="0" dirty="0">
                <a:solidFill>
                  <a:srgbClr val="374151"/>
                </a:solidFill>
                <a:effectLst/>
                <a:latin typeface="+mn-lt"/>
              </a:rPr>
              <a:t>Intensity=</a:t>
            </a:r>
            <a:r>
              <a:rPr lang="en-US" b="0" i="1" dirty="0">
                <a:solidFill>
                  <a:srgbClr val="374151"/>
                </a:solidFill>
                <a:effectLst/>
                <a:latin typeface="+mn-lt"/>
              </a:rPr>
              <a:t>b</a:t>
            </a:r>
            <a:r>
              <a:rPr lang="en-US" b="0" i="0" dirty="0">
                <a:solidFill>
                  <a:srgbClr val="374151"/>
                </a:solidFill>
                <a:effectLst/>
                <a:latin typeface="+mn-lt"/>
              </a:rPr>
              <a:t>0​+</a:t>
            </a:r>
            <a:r>
              <a:rPr lang="en-US" b="0" i="1" dirty="0">
                <a:solidFill>
                  <a:srgbClr val="374151"/>
                </a:solidFill>
                <a:effectLst/>
                <a:latin typeface="+mn-lt"/>
              </a:rPr>
              <a:t>b</a:t>
            </a:r>
            <a:r>
              <a:rPr lang="en-US" b="0" i="0" dirty="0">
                <a:solidFill>
                  <a:srgbClr val="374151"/>
                </a:solidFill>
                <a:effectLst/>
                <a:latin typeface="+mn-lt"/>
              </a:rPr>
              <a:t>1​⋅Day+</a:t>
            </a:r>
            <a:r>
              <a:rPr lang="en-US" b="0" i="1" dirty="0">
                <a:solidFill>
                  <a:srgbClr val="374151"/>
                </a:solidFill>
                <a:effectLst/>
                <a:latin typeface="+mn-lt"/>
              </a:rPr>
              <a:t>b</a:t>
            </a:r>
            <a:r>
              <a:rPr lang="en-US" b="0" i="0" dirty="0">
                <a:solidFill>
                  <a:srgbClr val="374151"/>
                </a:solidFill>
                <a:effectLst/>
                <a:latin typeface="+mn-lt"/>
              </a:rPr>
              <a:t>2​⋅Day</a:t>
            </a:r>
            <a:r>
              <a:rPr lang="en-US" b="0" i="0" baseline="30000" dirty="0">
                <a:solidFill>
                  <a:srgbClr val="374151"/>
                </a:solidFill>
                <a:effectLst/>
                <a:latin typeface="+mn-lt"/>
              </a:rPr>
              <a:t>2</a:t>
            </a:r>
            <a:endParaRPr lang="nl-NL" baseline="30000" dirty="0">
              <a:latin typeface="+mn-lt"/>
            </a:endParaRPr>
          </a:p>
        </p:txBody>
      </p:sp>
      <p:sp>
        <p:nvSpPr>
          <p:cNvPr id="9" name="TextBox 8">
            <a:extLst>
              <a:ext uri="{FF2B5EF4-FFF2-40B4-BE49-F238E27FC236}">
                <a16:creationId xmlns:a16="http://schemas.microsoft.com/office/drawing/2014/main" id="{45C40387-3355-9CD6-021F-62A3D3CB7AC7}"/>
              </a:ext>
            </a:extLst>
          </p:cNvPr>
          <p:cNvSpPr txBox="1"/>
          <p:nvPr/>
        </p:nvSpPr>
        <p:spPr>
          <a:xfrm>
            <a:off x="1063515" y="4074293"/>
            <a:ext cx="6537752" cy="323165"/>
          </a:xfrm>
          <a:prstGeom prst="rect">
            <a:avLst/>
          </a:prstGeom>
          <a:noFill/>
        </p:spPr>
        <p:txBody>
          <a:bodyPr wrap="none" rtlCol="0">
            <a:spAutoFit/>
          </a:bodyPr>
          <a:lstStyle/>
          <a:p>
            <a:pPr>
              <a:lnSpc>
                <a:spcPts val="1800"/>
              </a:lnSpc>
            </a:pPr>
            <a:r>
              <a:rPr lang="nl-NL" dirty="0" err="1">
                <a:latin typeface="+mn-lt"/>
              </a:rPr>
              <a:t>Intensity</a:t>
            </a:r>
            <a:r>
              <a:rPr lang="nl-NL" dirty="0">
                <a:latin typeface="+mn-lt"/>
              </a:rPr>
              <a:t>=</a:t>
            </a:r>
            <a:r>
              <a:rPr lang="es-ES" dirty="0">
                <a:latin typeface="+mn-lt"/>
              </a:rPr>
              <a:t> 0.0006098+8.894e-06Day-2.776e-07 Day</a:t>
            </a:r>
            <a:r>
              <a:rPr lang="es-ES" baseline="30000" dirty="0">
                <a:latin typeface="+mn-lt"/>
              </a:rPr>
              <a:t>2</a:t>
            </a:r>
            <a:endParaRPr lang="nl-NL" baseline="30000" dirty="0" err="1">
              <a:latin typeface="+mn-lt"/>
            </a:endParaRPr>
          </a:p>
        </p:txBody>
      </p:sp>
    </p:spTree>
    <p:extLst>
      <p:ext uri="{BB962C8B-B14F-4D97-AF65-F5344CB8AC3E}">
        <p14:creationId xmlns:p14="http://schemas.microsoft.com/office/powerpoint/2010/main" val="114482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1709F7-0CDE-D45F-557B-7822FC24EAAF}"/>
              </a:ext>
            </a:extLst>
          </p:cNvPr>
          <p:cNvSpPr>
            <a:spLocks noGrp="1"/>
          </p:cNvSpPr>
          <p:nvPr>
            <p:ph type="body" sz="quarter" idx="10"/>
          </p:nvPr>
        </p:nvSpPr>
        <p:spPr/>
        <p:txBody>
          <a:bodyPr/>
          <a:lstStyle/>
          <a:p>
            <a:pPr algn="just"/>
            <a:r>
              <a:rPr lang="en-US" sz="1400" dirty="0">
                <a:solidFill>
                  <a:srgbClr val="374151"/>
                </a:solidFill>
                <a:latin typeface="+mn-lt"/>
              </a:rPr>
              <a:t>U</a:t>
            </a:r>
            <a:r>
              <a:rPr lang="en-US" sz="1400" b="0" i="0" dirty="0">
                <a:solidFill>
                  <a:srgbClr val="374151"/>
                </a:solidFill>
                <a:effectLst/>
                <a:latin typeface="+mn-lt"/>
              </a:rPr>
              <a:t>se the vertex of the parabola corresponding to the quadratic function. </a:t>
            </a:r>
          </a:p>
          <a:p>
            <a:pPr algn="just"/>
            <a:r>
              <a:rPr lang="en-US" sz="1400" b="0" i="0" dirty="0">
                <a:solidFill>
                  <a:srgbClr val="374151"/>
                </a:solidFill>
                <a:effectLst/>
                <a:latin typeface="+mn-lt"/>
              </a:rPr>
              <a:t>The vertex of a quadratic parabola of the form </a:t>
            </a:r>
            <a:r>
              <a:rPr lang="en-US" sz="1400" b="0" i="1" dirty="0">
                <a:solidFill>
                  <a:srgbClr val="374151"/>
                </a:solidFill>
                <a:effectLst/>
                <a:latin typeface="+mn-lt"/>
              </a:rPr>
              <a:t>ax</a:t>
            </a:r>
            <a:r>
              <a:rPr lang="en-US" sz="1400" b="0" i="0" baseline="30000" dirty="0">
                <a:solidFill>
                  <a:srgbClr val="374151"/>
                </a:solidFill>
                <a:effectLst/>
                <a:latin typeface="+mn-lt"/>
              </a:rPr>
              <a:t>2</a:t>
            </a:r>
            <a:r>
              <a:rPr lang="en-US" sz="1400" b="0" i="0" dirty="0">
                <a:solidFill>
                  <a:srgbClr val="374151"/>
                </a:solidFill>
                <a:effectLst/>
                <a:latin typeface="+mn-lt"/>
              </a:rPr>
              <a:t>+</a:t>
            </a:r>
            <a:r>
              <a:rPr lang="en-US" sz="1400" b="0" i="1" dirty="0">
                <a:solidFill>
                  <a:srgbClr val="374151"/>
                </a:solidFill>
                <a:effectLst/>
                <a:latin typeface="+mn-lt"/>
              </a:rPr>
              <a:t>bx</a:t>
            </a:r>
            <a:r>
              <a:rPr lang="en-US" sz="1400" b="0" i="0" dirty="0">
                <a:solidFill>
                  <a:srgbClr val="374151"/>
                </a:solidFill>
                <a:effectLst/>
                <a:latin typeface="+mn-lt"/>
              </a:rPr>
              <a:t>+</a:t>
            </a:r>
            <a:r>
              <a:rPr lang="en-US" sz="1400" b="0" i="1" dirty="0">
                <a:solidFill>
                  <a:srgbClr val="374151"/>
                </a:solidFill>
                <a:effectLst/>
                <a:latin typeface="+mn-lt"/>
              </a:rPr>
              <a:t>c</a:t>
            </a:r>
            <a:r>
              <a:rPr lang="en-US" sz="1400" b="0" i="0" dirty="0">
                <a:solidFill>
                  <a:srgbClr val="374151"/>
                </a:solidFill>
                <a:effectLst/>
                <a:latin typeface="+mn-lt"/>
              </a:rPr>
              <a:t> would be, in this case, (−</a:t>
            </a:r>
            <a:r>
              <a:rPr lang="en-US" sz="1400" b="0" i="1" dirty="0">
                <a:solidFill>
                  <a:srgbClr val="374151"/>
                </a:solidFill>
                <a:effectLst/>
                <a:latin typeface="+mn-lt"/>
              </a:rPr>
              <a:t>b</a:t>
            </a:r>
            <a:r>
              <a:rPr lang="en-US" sz="1400" b="0" i="0" dirty="0">
                <a:solidFill>
                  <a:srgbClr val="374151"/>
                </a:solidFill>
                <a:effectLst/>
                <a:latin typeface="+mn-lt"/>
              </a:rPr>
              <a:t>1​/(2</a:t>
            </a:r>
            <a:r>
              <a:rPr lang="en-US" sz="1400" b="0" i="1" dirty="0">
                <a:solidFill>
                  <a:srgbClr val="374151"/>
                </a:solidFill>
                <a:effectLst/>
                <a:latin typeface="+mn-lt"/>
              </a:rPr>
              <a:t>b</a:t>
            </a:r>
            <a:r>
              <a:rPr lang="en-US" sz="1400" b="0" i="0" dirty="0">
                <a:solidFill>
                  <a:srgbClr val="374151"/>
                </a:solidFill>
                <a:effectLst/>
                <a:latin typeface="+mn-lt"/>
              </a:rPr>
              <a:t>2​), </a:t>
            </a:r>
            <a:r>
              <a:rPr lang="en-US" sz="1400" b="0" i="1" dirty="0">
                <a:solidFill>
                  <a:srgbClr val="374151"/>
                </a:solidFill>
                <a:effectLst/>
                <a:latin typeface="+mn-lt"/>
              </a:rPr>
              <a:t>f</a:t>
            </a:r>
            <a:r>
              <a:rPr lang="en-US" sz="1400" b="0" i="0" dirty="0">
                <a:solidFill>
                  <a:srgbClr val="374151"/>
                </a:solidFill>
                <a:effectLst/>
                <a:latin typeface="+mn-lt"/>
              </a:rPr>
              <a:t>(−</a:t>
            </a:r>
            <a:r>
              <a:rPr lang="en-US" sz="1400" b="0" i="1" dirty="0">
                <a:solidFill>
                  <a:srgbClr val="374151"/>
                </a:solidFill>
                <a:effectLst/>
                <a:latin typeface="+mn-lt"/>
              </a:rPr>
              <a:t>b</a:t>
            </a:r>
            <a:r>
              <a:rPr lang="en-US" sz="1400" b="0" i="0" dirty="0">
                <a:solidFill>
                  <a:srgbClr val="374151"/>
                </a:solidFill>
                <a:effectLst/>
                <a:latin typeface="+mn-lt"/>
              </a:rPr>
              <a:t>1​/(2</a:t>
            </a:r>
            <a:r>
              <a:rPr lang="en-US" sz="1400" b="0" i="1" dirty="0">
                <a:solidFill>
                  <a:srgbClr val="374151"/>
                </a:solidFill>
                <a:effectLst/>
                <a:latin typeface="+mn-lt"/>
              </a:rPr>
              <a:t>b</a:t>
            </a:r>
            <a:r>
              <a:rPr lang="en-US" sz="1400" b="0" i="0" dirty="0">
                <a:solidFill>
                  <a:srgbClr val="374151"/>
                </a:solidFill>
                <a:effectLst/>
                <a:latin typeface="+mn-lt"/>
              </a:rPr>
              <a:t>2​)). </a:t>
            </a:r>
          </a:p>
          <a:p>
            <a:pPr algn="just"/>
            <a:r>
              <a:rPr lang="en-US" sz="1400" b="0" i="0" dirty="0">
                <a:solidFill>
                  <a:srgbClr val="374151"/>
                </a:solidFill>
                <a:effectLst/>
                <a:latin typeface="+mn-lt"/>
              </a:rPr>
              <a:t>The value of −</a:t>
            </a:r>
            <a:r>
              <a:rPr lang="en-US" sz="1400" b="0" i="1" dirty="0">
                <a:solidFill>
                  <a:srgbClr val="374151"/>
                </a:solidFill>
                <a:effectLst/>
                <a:latin typeface="+mn-lt"/>
              </a:rPr>
              <a:t>b</a:t>
            </a:r>
            <a:r>
              <a:rPr lang="en-US" sz="1400" b="0" i="0" dirty="0">
                <a:solidFill>
                  <a:srgbClr val="374151"/>
                </a:solidFill>
                <a:effectLst/>
                <a:latin typeface="+mn-lt"/>
              </a:rPr>
              <a:t>1​/(2</a:t>
            </a:r>
            <a:r>
              <a:rPr lang="en-US" sz="1400" b="0" i="1" dirty="0">
                <a:solidFill>
                  <a:srgbClr val="374151"/>
                </a:solidFill>
                <a:effectLst/>
                <a:latin typeface="+mn-lt"/>
              </a:rPr>
              <a:t>b</a:t>
            </a:r>
            <a:r>
              <a:rPr lang="en-US" sz="1400" b="0" i="0" dirty="0">
                <a:solidFill>
                  <a:srgbClr val="374151"/>
                </a:solidFill>
                <a:effectLst/>
                <a:latin typeface="+mn-lt"/>
              </a:rPr>
              <a:t>2​) will give  the day on which the intensity reached its minimum or maximum.</a:t>
            </a:r>
          </a:p>
          <a:p>
            <a:pPr algn="just"/>
            <a:r>
              <a:rPr lang="en-US" sz="1400" dirty="0">
                <a:latin typeface="+mn-lt"/>
              </a:rPr>
              <a:t>Day at which the intensity reached its minimum or maximum: 16.02 </a:t>
            </a:r>
          </a:p>
          <a:p>
            <a:pPr algn="just"/>
            <a:r>
              <a:rPr lang="en-US" sz="1400" dirty="0">
                <a:latin typeface="+mn-lt"/>
              </a:rPr>
              <a:t>Intensity on that day: 0.000681 </a:t>
            </a:r>
            <a:endParaRPr lang="nl-NL" sz="1400" dirty="0">
              <a:latin typeface="+mn-lt"/>
            </a:endParaRPr>
          </a:p>
        </p:txBody>
      </p:sp>
      <p:sp>
        <p:nvSpPr>
          <p:cNvPr id="3" name="Title 2">
            <a:extLst>
              <a:ext uri="{FF2B5EF4-FFF2-40B4-BE49-F238E27FC236}">
                <a16:creationId xmlns:a16="http://schemas.microsoft.com/office/drawing/2014/main" id="{A31D4737-4826-C1E4-5F21-9981291F1DF7}"/>
              </a:ext>
            </a:extLst>
          </p:cNvPr>
          <p:cNvSpPr>
            <a:spLocks noGrp="1"/>
          </p:cNvSpPr>
          <p:nvPr>
            <p:ph type="title"/>
          </p:nvPr>
        </p:nvSpPr>
        <p:spPr/>
        <p:txBody>
          <a:bodyPr/>
          <a:lstStyle/>
          <a:p>
            <a:r>
              <a:rPr lang="nl-NL" dirty="0" err="1"/>
              <a:t>When</a:t>
            </a:r>
            <a:r>
              <a:rPr lang="nl-NL" dirty="0"/>
              <a:t> </a:t>
            </a:r>
            <a:r>
              <a:rPr lang="nl-NL" dirty="0" err="1"/>
              <a:t>did</a:t>
            </a:r>
            <a:r>
              <a:rPr lang="nl-NL" dirty="0"/>
              <a:t> </a:t>
            </a:r>
            <a:r>
              <a:rPr lang="nl-NL" dirty="0" err="1"/>
              <a:t>the</a:t>
            </a:r>
            <a:r>
              <a:rPr lang="nl-NL" dirty="0"/>
              <a:t> </a:t>
            </a:r>
            <a:r>
              <a:rPr lang="nl-NL" dirty="0" err="1"/>
              <a:t>intensity</a:t>
            </a:r>
            <a:r>
              <a:rPr lang="nl-NL" dirty="0"/>
              <a:t> </a:t>
            </a:r>
            <a:r>
              <a:rPr lang="nl-NL" dirty="0" err="1"/>
              <a:t>reach</a:t>
            </a:r>
            <a:r>
              <a:rPr lang="nl-NL" dirty="0"/>
              <a:t> </a:t>
            </a:r>
            <a:r>
              <a:rPr lang="nl-NL" dirty="0" err="1"/>
              <a:t>its</a:t>
            </a:r>
            <a:r>
              <a:rPr lang="nl-NL" dirty="0"/>
              <a:t> maximum?</a:t>
            </a:r>
          </a:p>
        </p:txBody>
      </p:sp>
      <p:sp>
        <p:nvSpPr>
          <p:cNvPr id="4" name="Slide Number Placeholder 3">
            <a:extLst>
              <a:ext uri="{FF2B5EF4-FFF2-40B4-BE49-F238E27FC236}">
                <a16:creationId xmlns:a16="http://schemas.microsoft.com/office/drawing/2014/main" id="{E6878C19-B317-4FF0-3F99-25147E4D4338}"/>
              </a:ext>
            </a:extLst>
          </p:cNvPr>
          <p:cNvSpPr>
            <a:spLocks noGrp="1"/>
          </p:cNvSpPr>
          <p:nvPr>
            <p:ph type="sldNum" sz="quarter" idx="11"/>
          </p:nvPr>
        </p:nvSpPr>
        <p:spPr/>
        <p:txBody>
          <a:bodyPr/>
          <a:lstStyle/>
          <a:p>
            <a:pPr algn="r"/>
            <a:fld id="{F25965E0-7062-474C-8671-DB3A3CE669B0}" type="slidenum">
              <a:rPr lang="en-GB" noProof="0" smtClean="0"/>
              <a:pPr algn="r"/>
              <a:t>17</a:t>
            </a:fld>
            <a:endParaRPr lang="en-GB" noProof="0" dirty="0"/>
          </a:p>
        </p:txBody>
      </p:sp>
    </p:spTree>
    <p:extLst>
      <p:ext uri="{BB962C8B-B14F-4D97-AF65-F5344CB8AC3E}">
        <p14:creationId xmlns:p14="http://schemas.microsoft.com/office/powerpoint/2010/main" val="211693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E4C348-E7EF-035D-6F2F-BE58FE96FEC4}"/>
              </a:ext>
            </a:extLst>
          </p:cNvPr>
          <p:cNvSpPr>
            <a:spLocks noGrp="1"/>
          </p:cNvSpPr>
          <p:nvPr>
            <p:ph type="body" sz="quarter" idx="10"/>
          </p:nvPr>
        </p:nvSpPr>
        <p:spPr/>
        <p:txBody>
          <a:bodyPr/>
          <a:lstStyle/>
          <a:p>
            <a:endParaRPr lang="nl-NL"/>
          </a:p>
        </p:txBody>
      </p:sp>
      <p:sp>
        <p:nvSpPr>
          <p:cNvPr id="3" name="Title 2">
            <a:extLst>
              <a:ext uri="{FF2B5EF4-FFF2-40B4-BE49-F238E27FC236}">
                <a16:creationId xmlns:a16="http://schemas.microsoft.com/office/drawing/2014/main" id="{D8A84E37-5C6F-4D57-CCD6-F6D758C761EC}"/>
              </a:ext>
            </a:extLst>
          </p:cNvPr>
          <p:cNvSpPr>
            <a:spLocks noGrp="1"/>
          </p:cNvSpPr>
          <p:nvPr>
            <p:ph type="title"/>
          </p:nvPr>
        </p:nvSpPr>
        <p:spPr>
          <a:xfrm>
            <a:off x="561600" y="169210"/>
            <a:ext cx="8330400" cy="960655"/>
          </a:xfrm>
        </p:spPr>
        <p:txBody>
          <a:bodyPr/>
          <a:lstStyle/>
          <a:p>
            <a:r>
              <a:rPr lang="en-US" sz="1600" dirty="0"/>
              <a:t>Can we say that the change on day 16 was significantly different between temperatures of 15 and 30 degrees?</a:t>
            </a:r>
            <a:endParaRPr lang="nl-NL" sz="1600" dirty="0"/>
          </a:p>
        </p:txBody>
      </p:sp>
      <p:sp>
        <p:nvSpPr>
          <p:cNvPr id="4" name="Slide Number Placeholder 3">
            <a:extLst>
              <a:ext uri="{FF2B5EF4-FFF2-40B4-BE49-F238E27FC236}">
                <a16:creationId xmlns:a16="http://schemas.microsoft.com/office/drawing/2014/main" id="{306CE8CD-92CC-212A-DF4C-14EBE27C3795}"/>
              </a:ext>
            </a:extLst>
          </p:cNvPr>
          <p:cNvSpPr>
            <a:spLocks noGrp="1"/>
          </p:cNvSpPr>
          <p:nvPr>
            <p:ph type="sldNum" sz="quarter" idx="11"/>
          </p:nvPr>
        </p:nvSpPr>
        <p:spPr/>
        <p:txBody>
          <a:bodyPr/>
          <a:lstStyle/>
          <a:p>
            <a:pPr algn="r"/>
            <a:fld id="{F25965E0-7062-474C-8671-DB3A3CE669B0}" type="slidenum">
              <a:rPr lang="en-GB" noProof="0" smtClean="0"/>
              <a:pPr algn="r"/>
              <a:t>18</a:t>
            </a:fld>
            <a:endParaRPr lang="en-GB" noProof="0" dirty="0"/>
          </a:p>
        </p:txBody>
      </p:sp>
    </p:spTree>
    <p:extLst>
      <p:ext uri="{BB962C8B-B14F-4D97-AF65-F5344CB8AC3E}">
        <p14:creationId xmlns:p14="http://schemas.microsoft.com/office/powerpoint/2010/main" val="392466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afbeelding 6"/>
          <p:cNvSpPr>
            <a:spLocks noGrp="1"/>
          </p:cNvSpPr>
          <p:nvPr>
            <p:ph type="pic" sz="quarter" idx="16"/>
          </p:nvPr>
        </p:nvSpPr>
        <p:spPr/>
        <p:txBody>
          <a:bodyPr/>
          <a:lstStyle/>
          <a:p>
            <a:endParaRPr lang="en-GB" dirty="0"/>
          </a:p>
        </p:txBody>
      </p:sp>
      <p:sp>
        <p:nvSpPr>
          <p:cNvPr id="2" name="Titel 1"/>
          <p:cNvSpPr>
            <a:spLocks noGrp="1"/>
          </p:cNvSpPr>
          <p:nvPr>
            <p:ph type="title"/>
          </p:nvPr>
        </p:nvSpPr>
        <p:spPr>
          <a:xfrm>
            <a:off x="561600" y="172641"/>
            <a:ext cx="8330400" cy="576832"/>
          </a:xfrm>
        </p:spPr>
        <p:txBody>
          <a:bodyPr/>
          <a:lstStyle/>
          <a:p>
            <a:r>
              <a:rPr lang="en-GB" dirty="0"/>
              <a:t>Full screen image with title</a:t>
            </a:r>
          </a:p>
        </p:txBody>
      </p:sp>
      <p:sp>
        <p:nvSpPr>
          <p:cNvPr id="8" name="Tijdelijke aanduiding voor dianummer 7"/>
          <p:cNvSpPr>
            <a:spLocks noGrp="1"/>
          </p:cNvSpPr>
          <p:nvPr>
            <p:ph type="sldNum" sz="quarter" idx="17"/>
          </p:nvPr>
        </p:nvSpPr>
        <p:spPr/>
        <p:txBody>
          <a:bodyPr/>
          <a:lstStyle/>
          <a:p>
            <a:pPr algn="r"/>
            <a:fld id="{F25965E0-7062-474C-8671-DB3A3CE669B0}" type="slidenum">
              <a:rPr lang="en-GB" smtClean="0"/>
              <a:pPr algn="r"/>
              <a:t>19</a:t>
            </a:fld>
            <a:endParaRPr lang="en-GB" dirty="0"/>
          </a:p>
        </p:txBody>
      </p:sp>
    </p:spTree>
    <p:extLst>
      <p:ext uri="{BB962C8B-B14F-4D97-AF65-F5344CB8AC3E}">
        <p14:creationId xmlns:p14="http://schemas.microsoft.com/office/powerpoint/2010/main" val="376582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5BB061-5AB7-0C0F-F5EB-6EE461545A4B}"/>
              </a:ext>
            </a:extLst>
          </p:cNvPr>
          <p:cNvSpPr>
            <a:spLocks noGrp="1"/>
          </p:cNvSpPr>
          <p:nvPr>
            <p:ph type="body" sz="quarter" idx="10"/>
          </p:nvPr>
        </p:nvSpPr>
        <p:spPr/>
        <p:txBody>
          <a:bodyPr/>
          <a:lstStyle/>
          <a:p>
            <a:r>
              <a:rPr lang="en-GB" sz="1600" dirty="0"/>
              <a:t>We need to know when the unnormal fermentation started</a:t>
            </a:r>
          </a:p>
          <a:p>
            <a:r>
              <a:rPr lang="en-GB" sz="1600" dirty="0"/>
              <a:t>5 samples were measured at 3 different temperatures (15</a:t>
            </a:r>
            <a:r>
              <a:rPr lang="nl-NL" sz="1600" b="0" i="0" dirty="0">
                <a:effectLst/>
                <a:latin typeface="Google Sans"/>
              </a:rPr>
              <a:t>°C</a:t>
            </a:r>
            <a:r>
              <a:rPr lang="en-GB" sz="1600" dirty="0"/>
              <a:t>, 25</a:t>
            </a:r>
            <a:r>
              <a:rPr lang="nl-NL" sz="1600" b="0" i="0" dirty="0">
                <a:effectLst/>
                <a:latin typeface="Google Sans"/>
              </a:rPr>
              <a:t>°C</a:t>
            </a:r>
            <a:r>
              <a:rPr lang="en-GB" sz="1600" dirty="0"/>
              <a:t> and 30</a:t>
            </a:r>
            <a:r>
              <a:rPr lang="nl-NL" sz="1600" b="0" i="0" dirty="0">
                <a:effectLst/>
                <a:latin typeface="Google Sans"/>
              </a:rPr>
              <a:t>°C)</a:t>
            </a:r>
            <a:r>
              <a:rPr lang="en-GB" sz="1600" dirty="0"/>
              <a:t> for 33 days (from 11/17/2023 until 12/19/2023)</a:t>
            </a:r>
          </a:p>
          <a:p>
            <a:r>
              <a:rPr lang="en-GB" sz="1600" dirty="0"/>
              <a:t>The important masses to be followed are 45, 57, 60 and 74</a:t>
            </a:r>
          </a:p>
          <a:p>
            <a:r>
              <a:rPr lang="en-GB" sz="1600" dirty="0">
                <a:latin typeface="+mn-lt"/>
              </a:rPr>
              <a:t>At 15</a:t>
            </a:r>
            <a:r>
              <a:rPr lang="nl-NL" sz="1600" b="0" i="0" dirty="0">
                <a:effectLst/>
                <a:latin typeface="+mn-lt"/>
              </a:rPr>
              <a:t>°C</a:t>
            </a:r>
            <a:r>
              <a:rPr lang="en-GB" sz="1600" b="0" i="0" dirty="0">
                <a:effectLst/>
                <a:latin typeface="+mn-lt"/>
              </a:rPr>
              <a:t>, no unnormal fermentation was observed in an</a:t>
            </a:r>
            <a:r>
              <a:rPr lang="en-GB" sz="1600" dirty="0">
                <a:latin typeface="+mn-lt"/>
              </a:rPr>
              <a:t>y sample. Only At 25</a:t>
            </a:r>
            <a:r>
              <a:rPr lang="nl-NL" sz="1600" b="0" i="0" dirty="0">
                <a:effectLst/>
                <a:latin typeface="+mn-lt"/>
              </a:rPr>
              <a:t>°C</a:t>
            </a:r>
            <a:r>
              <a:rPr lang="en-GB" sz="1600" b="0" i="0" dirty="0">
                <a:effectLst/>
                <a:latin typeface="+mn-lt"/>
              </a:rPr>
              <a:t> and 30</a:t>
            </a:r>
            <a:r>
              <a:rPr lang="nl-NL" sz="1600" b="0" i="0" dirty="0">
                <a:effectLst/>
                <a:latin typeface="+mn-lt"/>
              </a:rPr>
              <a:t>°C</a:t>
            </a:r>
          </a:p>
          <a:p>
            <a:r>
              <a:rPr lang="nl-NL" sz="1600" dirty="0" err="1">
                <a:latin typeface="+mn-lt"/>
              </a:rPr>
              <a:t>She</a:t>
            </a:r>
            <a:r>
              <a:rPr lang="nl-NL" sz="1600" dirty="0">
                <a:latin typeface="+mn-lt"/>
              </a:rPr>
              <a:t> sent a file </a:t>
            </a:r>
            <a:r>
              <a:rPr lang="nl-NL" sz="1600" dirty="0" err="1">
                <a:latin typeface="+mn-lt"/>
              </a:rPr>
              <a:t>with</a:t>
            </a:r>
            <a:r>
              <a:rPr lang="nl-NL" sz="1600" dirty="0">
                <a:latin typeface="+mn-lt"/>
              </a:rPr>
              <a:t> 168 </a:t>
            </a:r>
            <a:r>
              <a:rPr lang="nl-NL" sz="1600" dirty="0" err="1">
                <a:latin typeface="+mn-lt"/>
              </a:rPr>
              <a:t>observations</a:t>
            </a:r>
            <a:r>
              <a:rPr lang="nl-NL" sz="1600" dirty="0">
                <a:latin typeface="+mn-lt"/>
              </a:rPr>
              <a:t> </a:t>
            </a:r>
            <a:r>
              <a:rPr lang="nl-NL" sz="1600" dirty="0" err="1">
                <a:latin typeface="+mn-lt"/>
              </a:rPr>
              <a:t>and</a:t>
            </a:r>
            <a:r>
              <a:rPr lang="nl-NL" sz="1600" dirty="0">
                <a:latin typeface="+mn-lt"/>
              </a:rPr>
              <a:t> 1197 variables</a:t>
            </a:r>
            <a:r>
              <a:rPr lang="nl-NL" sz="1600" b="0" i="0" dirty="0">
                <a:effectLst/>
                <a:latin typeface="+mn-lt"/>
              </a:rPr>
              <a:t> </a:t>
            </a:r>
            <a:endParaRPr lang="en-GB" sz="1600" dirty="0">
              <a:latin typeface="+mn-lt"/>
            </a:endParaRPr>
          </a:p>
        </p:txBody>
      </p:sp>
      <p:sp>
        <p:nvSpPr>
          <p:cNvPr id="3" name="Title 2">
            <a:extLst>
              <a:ext uri="{FF2B5EF4-FFF2-40B4-BE49-F238E27FC236}">
                <a16:creationId xmlns:a16="http://schemas.microsoft.com/office/drawing/2014/main" id="{13B06681-106E-641B-55C9-06113DDD27ED}"/>
              </a:ext>
            </a:extLst>
          </p:cNvPr>
          <p:cNvSpPr>
            <a:spLocks noGrp="1"/>
          </p:cNvSpPr>
          <p:nvPr>
            <p:ph type="title"/>
          </p:nvPr>
        </p:nvSpPr>
        <p:spPr>
          <a:xfrm>
            <a:off x="561600" y="169210"/>
            <a:ext cx="8330400" cy="576832"/>
          </a:xfrm>
        </p:spPr>
        <p:txBody>
          <a:bodyPr/>
          <a:lstStyle/>
          <a:p>
            <a:r>
              <a:rPr lang="en-GB" dirty="0"/>
              <a:t>Initial problem description </a:t>
            </a:r>
            <a:r>
              <a:rPr lang="en-GB" sz="1200" dirty="0"/>
              <a:t>(meeting with Eirini on Wed 14/01/2024)</a:t>
            </a:r>
          </a:p>
        </p:txBody>
      </p:sp>
      <p:sp>
        <p:nvSpPr>
          <p:cNvPr id="4" name="Slide Number Placeholder 3">
            <a:extLst>
              <a:ext uri="{FF2B5EF4-FFF2-40B4-BE49-F238E27FC236}">
                <a16:creationId xmlns:a16="http://schemas.microsoft.com/office/drawing/2014/main" id="{D95CFCC0-C031-89C5-45A3-381469533E2E}"/>
              </a:ext>
            </a:extLst>
          </p:cNvPr>
          <p:cNvSpPr>
            <a:spLocks noGrp="1"/>
          </p:cNvSpPr>
          <p:nvPr>
            <p:ph type="sldNum" sz="quarter" idx="11"/>
          </p:nvPr>
        </p:nvSpPr>
        <p:spPr/>
        <p:txBody>
          <a:bodyPr/>
          <a:lstStyle/>
          <a:p>
            <a:pPr algn="r"/>
            <a:fld id="{F25965E0-7062-474C-8671-DB3A3CE669B0}" type="slidenum">
              <a:rPr lang="en-GB" noProof="0" smtClean="0"/>
              <a:pPr algn="r"/>
              <a:t>2</a:t>
            </a:fld>
            <a:endParaRPr lang="en-GB" noProof="0" dirty="0"/>
          </a:p>
        </p:txBody>
      </p:sp>
    </p:spTree>
    <p:extLst>
      <p:ext uri="{BB962C8B-B14F-4D97-AF65-F5344CB8AC3E}">
        <p14:creationId xmlns:p14="http://schemas.microsoft.com/office/powerpoint/2010/main" val="176703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61600" y="169210"/>
            <a:ext cx="3816000" cy="1020671"/>
          </a:xfrm>
        </p:spPr>
        <p:txBody>
          <a:bodyPr/>
          <a:lstStyle/>
          <a:p>
            <a:r>
              <a:rPr lang="en-GB" dirty="0"/>
              <a:t>End slide </a:t>
            </a:r>
            <a:br>
              <a:rPr lang="en-GB" dirty="0"/>
            </a:br>
            <a:r>
              <a:rPr lang="en-GB" dirty="0"/>
              <a:t>or section heading</a:t>
            </a:r>
          </a:p>
        </p:txBody>
      </p:sp>
      <p:sp>
        <p:nvSpPr>
          <p:cNvPr id="18" name="Tijdelijke aanduiding voor afbeelding 17"/>
          <p:cNvSpPr>
            <a:spLocks noGrp="1"/>
          </p:cNvSpPr>
          <p:nvPr>
            <p:ph type="pic" sz="quarter" idx="16"/>
          </p:nvPr>
        </p:nvSpPr>
        <p:spPr/>
        <p:txBody>
          <a:bodyPr/>
          <a:lstStyle/>
          <a:p>
            <a:endParaRPr lang="en-GB" dirty="0"/>
          </a:p>
        </p:txBody>
      </p:sp>
      <p:sp>
        <p:nvSpPr>
          <p:cNvPr id="6" name="Tijdelijke aanduiding voor tekst 5"/>
          <p:cNvSpPr>
            <a:spLocks noGrp="1"/>
          </p:cNvSpPr>
          <p:nvPr>
            <p:ph type="body" sz="quarter" idx="17"/>
          </p:nvPr>
        </p:nvSpPr>
        <p:spPr/>
        <p:txBody>
          <a:bodyPr/>
          <a:lstStyle/>
          <a:p>
            <a:r>
              <a:rPr lang="en-GB" dirty="0"/>
              <a:t>Text</a:t>
            </a:r>
          </a:p>
        </p:txBody>
      </p:sp>
      <p:sp>
        <p:nvSpPr>
          <p:cNvPr id="19" name="Tijdelijke aanduiding voor dianummer 18"/>
          <p:cNvSpPr>
            <a:spLocks noGrp="1"/>
          </p:cNvSpPr>
          <p:nvPr>
            <p:ph type="sldNum" sz="quarter" idx="27"/>
          </p:nvPr>
        </p:nvSpPr>
        <p:spPr/>
        <p:txBody>
          <a:bodyPr/>
          <a:lstStyle/>
          <a:p>
            <a:pPr algn="r"/>
            <a:fld id="{F25965E0-7062-474C-8671-DB3A3CE669B0}" type="slidenum">
              <a:rPr lang="en-GB" smtClean="0"/>
              <a:pPr algn="r"/>
              <a:t>20</a:t>
            </a:fld>
            <a:endParaRPr lang="en-GB" dirty="0"/>
          </a:p>
        </p:txBody>
      </p:sp>
    </p:spTree>
    <p:extLst>
      <p:ext uri="{BB962C8B-B14F-4D97-AF65-F5344CB8AC3E}">
        <p14:creationId xmlns:p14="http://schemas.microsoft.com/office/powerpoint/2010/main" val="48343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p:cNvSpPr>
            <a:spLocks noGrp="1"/>
          </p:cNvSpPr>
          <p:nvPr>
            <p:ph type="body" sz="quarter" idx="10"/>
          </p:nvPr>
        </p:nvSpPr>
        <p:spPr>
          <a:xfrm>
            <a:off x="493200" y="1137755"/>
            <a:ext cx="8398800" cy="3092400"/>
          </a:xfrm>
        </p:spPr>
        <p:txBody>
          <a:bodyPr/>
          <a:lstStyle/>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Temperatures, in the same day, for the same Mass? 4 models</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Temperatures, in the same day, considering all 4 masses together?</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withing Masses, in the same day, in the same Temperature? 3 models</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in the same Temperature, all masses together? 1 models</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in the same Temperature, in the same mass? 3 models</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spcAft>
                <a:spcPts val="800"/>
              </a:spcAft>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with all Temperatures, all masses? </a:t>
            </a:r>
          </a:p>
          <a:p>
            <a:pPr marL="696913" lvl="1" indent="0">
              <a:buNone/>
            </a:pPr>
            <a:r>
              <a:rPr lang="en-US" b="0" i="0" dirty="0">
                <a:solidFill>
                  <a:srgbClr val="C00000"/>
                </a:solidFill>
                <a:effectLst/>
                <a:latin typeface="Google Sans"/>
              </a:rPr>
              <a:t>        When does the influence of temperature become significant?</a:t>
            </a:r>
            <a:endParaRPr lang="en-GB" dirty="0">
              <a:solidFill>
                <a:srgbClr val="C00000"/>
              </a:solidFill>
            </a:endParaRPr>
          </a:p>
        </p:txBody>
      </p:sp>
      <p:sp>
        <p:nvSpPr>
          <p:cNvPr id="4" name="Titel 3"/>
          <p:cNvSpPr>
            <a:spLocks noGrp="1"/>
          </p:cNvSpPr>
          <p:nvPr>
            <p:ph type="title"/>
          </p:nvPr>
        </p:nvSpPr>
        <p:spPr>
          <a:xfrm>
            <a:off x="561600" y="169210"/>
            <a:ext cx="8330400" cy="550286"/>
          </a:xfrm>
        </p:spPr>
        <p:txBody>
          <a:bodyPr/>
          <a:lstStyle/>
          <a:p>
            <a:pPr algn="ctr"/>
            <a:r>
              <a:rPr lang="en-GB" sz="1600" dirty="0"/>
              <a:t>Questions to find out where the unnormal fermentation began</a:t>
            </a:r>
          </a:p>
        </p:txBody>
      </p:sp>
      <p:sp>
        <p:nvSpPr>
          <p:cNvPr id="3" name="Tijdelijke aanduiding voor dianummer 2"/>
          <p:cNvSpPr>
            <a:spLocks noGrp="1"/>
          </p:cNvSpPr>
          <p:nvPr>
            <p:ph type="sldNum" sz="quarter" idx="11"/>
          </p:nvPr>
        </p:nvSpPr>
        <p:spPr/>
        <p:txBody>
          <a:bodyPr/>
          <a:lstStyle/>
          <a:p>
            <a:pPr algn="r"/>
            <a:fld id="{F25965E0-7062-474C-8671-DB3A3CE669B0}" type="slidenum">
              <a:rPr lang="en-GB" smtClean="0"/>
              <a:pPr algn="r"/>
              <a:t>3</a:t>
            </a:fld>
            <a:endParaRPr lang="en-GB" dirty="0"/>
          </a:p>
        </p:txBody>
      </p:sp>
    </p:spTree>
    <p:extLst>
      <p:ext uri="{BB962C8B-B14F-4D97-AF65-F5344CB8AC3E}">
        <p14:creationId xmlns:p14="http://schemas.microsoft.com/office/powerpoint/2010/main" val="236701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7D0562-40B3-E9AC-B7F1-28B2712627FB}"/>
              </a:ext>
            </a:extLst>
          </p:cNvPr>
          <p:cNvSpPr>
            <a:spLocks noGrp="1"/>
          </p:cNvSpPr>
          <p:nvPr>
            <p:ph type="body" sz="quarter" idx="10"/>
          </p:nvPr>
        </p:nvSpPr>
        <p:spPr/>
        <p:txBody>
          <a:bodyPr numCol="2"/>
          <a:lstStyle/>
          <a:p>
            <a:r>
              <a:rPr lang="en-GB" dirty="0"/>
              <a:t>Day 15: Temperature is not significant (F value=0.860)</a:t>
            </a:r>
          </a:p>
          <a:p>
            <a:endParaRPr lang="en-GB" dirty="0"/>
          </a:p>
          <a:p>
            <a:endParaRPr lang="en-GB" dirty="0"/>
          </a:p>
          <a:p>
            <a:endParaRPr lang="en-GB" dirty="0"/>
          </a:p>
          <a:p>
            <a:endParaRPr lang="en-GB" dirty="0"/>
          </a:p>
          <a:p>
            <a:endParaRPr lang="en-GB" dirty="0"/>
          </a:p>
          <a:p>
            <a:r>
              <a:rPr lang="en-GB" dirty="0"/>
              <a:t>Day 18: Temperature is significant (F value=0.029)</a:t>
            </a:r>
          </a:p>
          <a:p>
            <a:endParaRPr lang="en-GB" dirty="0"/>
          </a:p>
          <a:p>
            <a:endParaRPr lang="en-GB" dirty="0"/>
          </a:p>
        </p:txBody>
      </p:sp>
      <p:sp>
        <p:nvSpPr>
          <p:cNvPr id="3" name="Title 2">
            <a:extLst>
              <a:ext uri="{FF2B5EF4-FFF2-40B4-BE49-F238E27FC236}">
                <a16:creationId xmlns:a16="http://schemas.microsoft.com/office/drawing/2014/main" id="{A681B626-5D1C-5BD0-FA07-9033B01D3122}"/>
              </a:ext>
            </a:extLst>
          </p:cNvPr>
          <p:cNvSpPr>
            <a:spLocks noGrp="1"/>
          </p:cNvSpPr>
          <p:nvPr>
            <p:ph type="title"/>
          </p:nvPr>
        </p:nvSpPr>
        <p:spPr>
          <a:xfrm>
            <a:off x="561600" y="169210"/>
            <a:ext cx="8330400" cy="963348"/>
          </a:xfrm>
        </p:spPr>
        <p:txBody>
          <a:bodyPr/>
          <a:lstStyle/>
          <a:p>
            <a:pPr algn="ctr"/>
            <a:r>
              <a:rPr lang="en-US" sz="1400" b="0" i="0" dirty="0">
                <a:solidFill>
                  <a:schemeClr val="tx1"/>
                </a:solidFill>
                <a:effectLst/>
                <a:latin typeface="+mj-lt"/>
              </a:rPr>
              <a:t>When does the influence of temperature become significant?</a:t>
            </a:r>
            <a:br>
              <a:rPr lang="en-US" sz="1400" b="0" i="0" dirty="0">
                <a:solidFill>
                  <a:schemeClr val="tx1"/>
                </a:solidFill>
                <a:effectLst/>
                <a:latin typeface="+mj-lt"/>
              </a:rPr>
            </a:br>
            <a:r>
              <a:rPr lang="en-US" sz="1400" b="0" i="0" dirty="0">
                <a:solidFill>
                  <a:schemeClr val="tx1"/>
                </a:solidFill>
                <a:effectLst/>
                <a:latin typeface="+mj-lt"/>
              </a:rPr>
              <a:t> </a:t>
            </a:r>
            <a:r>
              <a:rPr lang="en-US" sz="1400" b="0" i="0" dirty="0">
                <a:solidFill>
                  <a:srgbClr val="C00000"/>
                </a:solidFill>
                <a:effectLst/>
                <a:latin typeface="+mj-lt"/>
              </a:rPr>
              <a:t>Study the effect of temperature on each day (starting on day 15)</a:t>
            </a:r>
            <a:endParaRPr lang="en-GB" sz="1400" dirty="0">
              <a:solidFill>
                <a:srgbClr val="C00000"/>
              </a:solidFill>
              <a:latin typeface="+mj-lt"/>
            </a:endParaRPr>
          </a:p>
        </p:txBody>
      </p:sp>
      <p:sp>
        <p:nvSpPr>
          <p:cNvPr id="4" name="Slide Number Placeholder 3">
            <a:extLst>
              <a:ext uri="{FF2B5EF4-FFF2-40B4-BE49-F238E27FC236}">
                <a16:creationId xmlns:a16="http://schemas.microsoft.com/office/drawing/2014/main" id="{8600F044-86F0-6AD6-791D-7F13F118D526}"/>
              </a:ext>
            </a:extLst>
          </p:cNvPr>
          <p:cNvSpPr>
            <a:spLocks noGrp="1"/>
          </p:cNvSpPr>
          <p:nvPr>
            <p:ph type="sldNum" sz="quarter" idx="11"/>
          </p:nvPr>
        </p:nvSpPr>
        <p:spPr/>
        <p:txBody>
          <a:bodyPr/>
          <a:lstStyle/>
          <a:p>
            <a:pPr algn="r"/>
            <a:fld id="{F25965E0-7062-474C-8671-DB3A3CE669B0}" type="slidenum">
              <a:rPr lang="en-GB" noProof="0" smtClean="0"/>
              <a:pPr algn="r"/>
              <a:t>4</a:t>
            </a:fld>
            <a:endParaRPr lang="en-GB" noProof="0" dirty="0"/>
          </a:p>
        </p:txBody>
      </p:sp>
      <p:pic>
        <p:nvPicPr>
          <p:cNvPr id="6" name="Picture 5">
            <a:extLst>
              <a:ext uri="{FF2B5EF4-FFF2-40B4-BE49-F238E27FC236}">
                <a16:creationId xmlns:a16="http://schemas.microsoft.com/office/drawing/2014/main" id="{238A7B77-D83F-3C5E-9BEC-E24558A93BB4}"/>
              </a:ext>
            </a:extLst>
          </p:cNvPr>
          <p:cNvPicPr>
            <a:picLocks noChangeAspect="1"/>
          </p:cNvPicPr>
          <p:nvPr/>
        </p:nvPicPr>
        <p:blipFill>
          <a:blip r:embed="rId2"/>
          <a:stretch>
            <a:fillRect/>
          </a:stretch>
        </p:blipFill>
        <p:spPr>
          <a:xfrm>
            <a:off x="425613" y="2136317"/>
            <a:ext cx="4068937" cy="1275058"/>
          </a:xfrm>
          <a:prstGeom prst="rect">
            <a:avLst/>
          </a:prstGeom>
        </p:spPr>
      </p:pic>
      <p:pic>
        <p:nvPicPr>
          <p:cNvPr id="9" name="Picture 8">
            <a:extLst>
              <a:ext uri="{FF2B5EF4-FFF2-40B4-BE49-F238E27FC236}">
                <a16:creationId xmlns:a16="http://schemas.microsoft.com/office/drawing/2014/main" id="{C789B1D3-841A-1A79-DADF-D5A52A297A01}"/>
              </a:ext>
            </a:extLst>
          </p:cNvPr>
          <p:cNvPicPr>
            <a:picLocks noChangeAspect="1"/>
          </p:cNvPicPr>
          <p:nvPr/>
        </p:nvPicPr>
        <p:blipFill>
          <a:blip r:embed="rId3"/>
          <a:stretch>
            <a:fillRect/>
          </a:stretch>
        </p:blipFill>
        <p:spPr>
          <a:xfrm>
            <a:off x="4694458" y="2164768"/>
            <a:ext cx="4388400" cy="1181100"/>
          </a:xfrm>
          <a:prstGeom prst="rect">
            <a:avLst/>
          </a:prstGeom>
        </p:spPr>
      </p:pic>
      <p:sp>
        <p:nvSpPr>
          <p:cNvPr id="13" name="TextBox 12">
            <a:extLst>
              <a:ext uri="{FF2B5EF4-FFF2-40B4-BE49-F238E27FC236}">
                <a16:creationId xmlns:a16="http://schemas.microsoft.com/office/drawing/2014/main" id="{B932CC2E-B032-EA2A-94DC-3482BDDECEFD}"/>
              </a:ext>
            </a:extLst>
          </p:cNvPr>
          <p:cNvSpPr txBox="1"/>
          <p:nvPr/>
        </p:nvSpPr>
        <p:spPr>
          <a:xfrm>
            <a:off x="425613" y="3594916"/>
            <a:ext cx="7661650" cy="954107"/>
          </a:xfrm>
          <a:prstGeom prst="rect">
            <a:avLst/>
          </a:prstGeom>
          <a:noFill/>
        </p:spPr>
        <p:txBody>
          <a:bodyPr wrap="square">
            <a:spAutoFit/>
          </a:bodyPr>
          <a:lstStyle/>
          <a:p>
            <a:r>
              <a:rPr lang="en-US" sz="1400" dirty="0"/>
              <a:t>However, Temperature before day 15 is sometimes significant, and after day 18 is sometimes not significant. There is no logic trend.</a:t>
            </a:r>
          </a:p>
          <a:p>
            <a:endParaRPr lang="en-US" sz="1400" dirty="0"/>
          </a:p>
          <a:p>
            <a:r>
              <a:rPr lang="en-US" sz="1400" dirty="0"/>
              <a:t>No conclusive conclusions were reached.</a:t>
            </a:r>
            <a:endParaRPr lang="en-GB" sz="1400" dirty="0"/>
          </a:p>
        </p:txBody>
      </p:sp>
      <p:sp>
        <p:nvSpPr>
          <p:cNvPr id="14" name="Arrow: Right 13">
            <a:extLst>
              <a:ext uri="{FF2B5EF4-FFF2-40B4-BE49-F238E27FC236}">
                <a16:creationId xmlns:a16="http://schemas.microsoft.com/office/drawing/2014/main" id="{9A94EF54-5711-725D-419B-747AE947FEBA}"/>
              </a:ext>
            </a:extLst>
          </p:cNvPr>
          <p:cNvSpPr/>
          <p:nvPr/>
        </p:nvSpPr>
        <p:spPr>
          <a:xfrm>
            <a:off x="3670250" y="4238321"/>
            <a:ext cx="1022350" cy="31385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a:solidFill>
                <a:schemeClr val="tx1"/>
              </a:solidFill>
            </a:endParaRPr>
          </a:p>
        </p:txBody>
      </p:sp>
      <p:sp>
        <p:nvSpPr>
          <p:cNvPr id="15" name="TextBox 14">
            <a:extLst>
              <a:ext uri="{FF2B5EF4-FFF2-40B4-BE49-F238E27FC236}">
                <a16:creationId xmlns:a16="http://schemas.microsoft.com/office/drawing/2014/main" id="{ABACFDED-F30D-F651-7F59-7E3BCE541059}"/>
              </a:ext>
            </a:extLst>
          </p:cNvPr>
          <p:cNvSpPr txBox="1"/>
          <p:nvPr/>
        </p:nvSpPr>
        <p:spPr>
          <a:xfrm>
            <a:off x="4760187" y="4202000"/>
            <a:ext cx="3762568" cy="30271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ts val="1800"/>
              </a:lnSpc>
            </a:pPr>
            <a:r>
              <a:rPr lang="en-GB" sz="1400" dirty="0">
                <a:latin typeface="Verdana" pitchFamily="34" charset="0"/>
              </a:rPr>
              <a:t>Other masses should be studied as well</a:t>
            </a:r>
          </a:p>
        </p:txBody>
      </p:sp>
    </p:spTree>
    <p:extLst>
      <p:ext uri="{BB962C8B-B14F-4D97-AF65-F5344CB8AC3E}">
        <p14:creationId xmlns:p14="http://schemas.microsoft.com/office/powerpoint/2010/main" val="178995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9F499C-9F86-FC88-831E-82AD3400BE7F}"/>
              </a:ext>
            </a:extLst>
          </p:cNvPr>
          <p:cNvSpPr>
            <a:spLocks noGrp="1"/>
          </p:cNvSpPr>
          <p:nvPr>
            <p:ph type="title"/>
          </p:nvPr>
        </p:nvSpPr>
        <p:spPr>
          <a:xfrm>
            <a:off x="561600" y="169210"/>
            <a:ext cx="8330400" cy="555544"/>
          </a:xfrm>
        </p:spPr>
        <p:txBody>
          <a:bodyPr/>
          <a:lstStyle/>
          <a:p>
            <a:pPr algn="ctr"/>
            <a:r>
              <a:rPr lang="nl-NL" sz="1800" dirty="0" err="1"/>
              <a:t>Outlier</a:t>
            </a:r>
            <a:r>
              <a:rPr lang="nl-NL" sz="1800" dirty="0"/>
              <a:t> </a:t>
            </a:r>
            <a:r>
              <a:rPr lang="nl-NL" sz="1800" dirty="0" err="1"/>
              <a:t>removal</a:t>
            </a:r>
            <a:r>
              <a:rPr lang="nl-NL" sz="1800" dirty="0"/>
              <a:t> </a:t>
            </a:r>
            <a:r>
              <a:rPr lang="nl-NL" sz="1800" dirty="0" err="1"/>
              <a:t>and</a:t>
            </a:r>
            <a:r>
              <a:rPr lang="nl-NL" sz="1800" dirty="0"/>
              <a:t> </a:t>
            </a:r>
            <a:r>
              <a:rPr lang="nl-NL" sz="1800" dirty="0" err="1"/>
              <a:t>identification</a:t>
            </a:r>
            <a:r>
              <a:rPr lang="nl-NL" sz="1800" dirty="0"/>
              <a:t> of important </a:t>
            </a:r>
            <a:r>
              <a:rPr lang="nl-NL" sz="1800" dirty="0" err="1"/>
              <a:t>masses</a:t>
            </a:r>
            <a:endParaRPr lang="nl-NL" sz="1800" dirty="0"/>
          </a:p>
        </p:txBody>
      </p:sp>
      <p:sp>
        <p:nvSpPr>
          <p:cNvPr id="4" name="Slide Number Placeholder 3">
            <a:extLst>
              <a:ext uri="{FF2B5EF4-FFF2-40B4-BE49-F238E27FC236}">
                <a16:creationId xmlns:a16="http://schemas.microsoft.com/office/drawing/2014/main" id="{237517AA-2223-256B-CC93-75A4247D3BEB}"/>
              </a:ext>
            </a:extLst>
          </p:cNvPr>
          <p:cNvSpPr>
            <a:spLocks noGrp="1"/>
          </p:cNvSpPr>
          <p:nvPr>
            <p:ph type="sldNum" sz="quarter" idx="11"/>
          </p:nvPr>
        </p:nvSpPr>
        <p:spPr/>
        <p:txBody>
          <a:bodyPr/>
          <a:lstStyle/>
          <a:p>
            <a:pPr algn="r"/>
            <a:fld id="{F25965E0-7062-474C-8671-DB3A3CE669B0}" type="slidenum">
              <a:rPr lang="en-GB" noProof="0" smtClean="0"/>
              <a:pPr algn="r"/>
              <a:t>5</a:t>
            </a:fld>
            <a:endParaRPr lang="en-GB" noProof="0" dirty="0"/>
          </a:p>
        </p:txBody>
      </p:sp>
      <p:pic>
        <p:nvPicPr>
          <p:cNvPr id="6" name="Picture 5">
            <a:extLst>
              <a:ext uri="{FF2B5EF4-FFF2-40B4-BE49-F238E27FC236}">
                <a16:creationId xmlns:a16="http://schemas.microsoft.com/office/drawing/2014/main" id="{AECCBB7F-F140-F6CC-F4BE-DB8BC0232AE7}"/>
              </a:ext>
            </a:extLst>
          </p:cNvPr>
          <p:cNvPicPr>
            <a:picLocks noChangeAspect="1"/>
          </p:cNvPicPr>
          <p:nvPr/>
        </p:nvPicPr>
        <p:blipFill>
          <a:blip r:embed="rId2"/>
          <a:stretch>
            <a:fillRect/>
          </a:stretch>
        </p:blipFill>
        <p:spPr>
          <a:xfrm>
            <a:off x="4572000" y="2163751"/>
            <a:ext cx="3479799" cy="2609849"/>
          </a:xfrm>
          <a:prstGeom prst="rect">
            <a:avLst/>
          </a:prstGeom>
        </p:spPr>
      </p:pic>
      <p:sp>
        <p:nvSpPr>
          <p:cNvPr id="5" name="AutoShape 2">
            <a:extLst>
              <a:ext uri="{FF2B5EF4-FFF2-40B4-BE49-F238E27FC236}">
                <a16:creationId xmlns:a16="http://schemas.microsoft.com/office/drawing/2014/main" id="{DE1AB278-76F8-0E6E-52C7-70641AAD226A}"/>
              </a:ext>
            </a:extLst>
          </p:cNvPr>
          <p:cNvSpPr>
            <a:spLocks noGrp="1" noChangeAspect="1" noChangeArrowheads="1"/>
          </p:cNvSpPr>
          <p:nvPr>
            <p:ph type="body" sz="quarter" idx="10"/>
          </p:nvPr>
        </p:nvSpPr>
        <p:spPr bwMode="auto">
          <a:xfrm>
            <a:off x="493200" y="1025550"/>
            <a:ext cx="8398800" cy="309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nl-NL" dirty="0"/>
              <a:t>5 </a:t>
            </a:r>
            <a:r>
              <a:rPr lang="nl-NL" dirty="0" err="1"/>
              <a:t>outliers</a:t>
            </a:r>
            <a:r>
              <a:rPr lang="nl-NL" dirty="0"/>
              <a:t> </a:t>
            </a:r>
            <a:r>
              <a:rPr lang="nl-NL" dirty="0" err="1"/>
              <a:t>were</a:t>
            </a:r>
            <a:r>
              <a:rPr lang="nl-NL" dirty="0"/>
              <a:t> found in dataset: </a:t>
            </a:r>
            <a:r>
              <a:rPr lang="nl-NL" sz="1400" dirty="0"/>
              <a:t>c("2023-12-19_30C (3)", "2023-12-19_15C (1)", "11-12-2023_15C (4)", "11-12-2023_15C (3)", "20-22-2023_15C (3)")</a:t>
            </a:r>
          </a:p>
          <a:p>
            <a:r>
              <a:rPr lang="nl-NL" dirty="0"/>
              <a:t>No important </a:t>
            </a:r>
            <a:r>
              <a:rPr lang="nl-NL" dirty="0" err="1"/>
              <a:t>masses</a:t>
            </a:r>
            <a:r>
              <a:rPr lang="nl-NL" dirty="0"/>
              <a:t> </a:t>
            </a:r>
            <a:r>
              <a:rPr lang="nl-NL" dirty="0" err="1"/>
              <a:t>were</a:t>
            </a:r>
            <a:r>
              <a:rPr lang="nl-NL" dirty="0"/>
              <a:t> </a:t>
            </a:r>
            <a:r>
              <a:rPr lang="nl-NL" dirty="0" err="1"/>
              <a:t>highlighted</a:t>
            </a:r>
            <a:endParaRPr lang="nl-NL" dirty="0"/>
          </a:p>
        </p:txBody>
      </p:sp>
    </p:spTree>
    <p:extLst>
      <p:ext uri="{BB962C8B-B14F-4D97-AF65-F5344CB8AC3E}">
        <p14:creationId xmlns:p14="http://schemas.microsoft.com/office/powerpoint/2010/main" val="405986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D67F89-1A9F-4828-6F5D-B0758F97FB3E}"/>
              </a:ext>
            </a:extLst>
          </p:cNvPr>
          <p:cNvSpPr>
            <a:spLocks noGrp="1"/>
          </p:cNvSpPr>
          <p:nvPr>
            <p:ph type="body" sz="quarter" idx="10"/>
          </p:nvPr>
        </p:nvSpPr>
        <p:spPr/>
        <p:txBody>
          <a:bodyPr/>
          <a:lstStyle/>
          <a:p>
            <a:r>
              <a:rPr lang="en-GB" dirty="0"/>
              <a:t>All the masses were considered in the new analysis</a:t>
            </a:r>
          </a:p>
          <a:p>
            <a:r>
              <a:rPr lang="en-US" dirty="0"/>
              <a:t>This transforms a dataset from wide format to long format:</a:t>
            </a:r>
          </a:p>
          <a:p>
            <a:endParaRPr lang="en-US" dirty="0"/>
          </a:p>
          <a:p>
            <a:r>
              <a:rPr lang="en-US" dirty="0" err="1"/>
              <a:t>LargeData</a:t>
            </a:r>
            <a:r>
              <a:rPr lang="en-US" dirty="0"/>
              <a:t> &lt;- </a:t>
            </a:r>
            <a:r>
              <a:rPr lang="en-US" dirty="0" err="1"/>
              <a:t>pivot_longer</a:t>
            </a:r>
            <a:r>
              <a:rPr lang="en-US" dirty="0"/>
              <a:t>(X, cols = -c(Name, Date, Day, Temp), </a:t>
            </a:r>
            <a:r>
              <a:rPr lang="en-US" dirty="0" err="1"/>
              <a:t>names_to</a:t>
            </a:r>
            <a:r>
              <a:rPr lang="en-US" dirty="0"/>
              <a:t> = "Mass", </a:t>
            </a:r>
            <a:r>
              <a:rPr lang="en-US" dirty="0" err="1"/>
              <a:t>values_to</a:t>
            </a:r>
            <a:r>
              <a:rPr lang="en-US" dirty="0"/>
              <a:t> = "Intensity")</a:t>
            </a:r>
          </a:p>
          <a:p>
            <a:endParaRPr lang="en-GB" dirty="0"/>
          </a:p>
        </p:txBody>
      </p:sp>
      <p:sp>
        <p:nvSpPr>
          <p:cNvPr id="3" name="Title 2">
            <a:extLst>
              <a:ext uri="{FF2B5EF4-FFF2-40B4-BE49-F238E27FC236}">
                <a16:creationId xmlns:a16="http://schemas.microsoft.com/office/drawing/2014/main" id="{F9539B37-A7EF-9120-1E49-924616873611}"/>
              </a:ext>
            </a:extLst>
          </p:cNvPr>
          <p:cNvSpPr>
            <a:spLocks noGrp="1"/>
          </p:cNvSpPr>
          <p:nvPr>
            <p:ph type="title"/>
          </p:nvPr>
        </p:nvSpPr>
        <p:spPr/>
        <p:txBody>
          <a:bodyPr/>
          <a:lstStyle/>
          <a:p>
            <a:r>
              <a:rPr lang="en-GB" dirty="0"/>
              <a:t>R code</a:t>
            </a:r>
          </a:p>
        </p:txBody>
      </p:sp>
      <p:sp>
        <p:nvSpPr>
          <p:cNvPr id="4" name="Slide Number Placeholder 3">
            <a:extLst>
              <a:ext uri="{FF2B5EF4-FFF2-40B4-BE49-F238E27FC236}">
                <a16:creationId xmlns:a16="http://schemas.microsoft.com/office/drawing/2014/main" id="{EC201487-1BEE-BBC9-3524-D2344296974F}"/>
              </a:ext>
            </a:extLst>
          </p:cNvPr>
          <p:cNvSpPr>
            <a:spLocks noGrp="1"/>
          </p:cNvSpPr>
          <p:nvPr>
            <p:ph type="sldNum" sz="quarter" idx="11"/>
          </p:nvPr>
        </p:nvSpPr>
        <p:spPr/>
        <p:txBody>
          <a:bodyPr/>
          <a:lstStyle/>
          <a:p>
            <a:pPr algn="r"/>
            <a:fld id="{F25965E0-7062-474C-8671-DB3A3CE669B0}" type="slidenum">
              <a:rPr lang="en-GB" noProof="0" smtClean="0"/>
              <a:pPr algn="r"/>
              <a:t>6</a:t>
            </a:fld>
            <a:endParaRPr lang="en-GB" noProof="0" dirty="0"/>
          </a:p>
        </p:txBody>
      </p:sp>
    </p:spTree>
    <p:extLst>
      <p:ext uri="{BB962C8B-B14F-4D97-AF65-F5344CB8AC3E}">
        <p14:creationId xmlns:p14="http://schemas.microsoft.com/office/powerpoint/2010/main" val="183139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CA96E3-796D-10C4-C102-F768691C3018}"/>
              </a:ext>
            </a:extLst>
          </p:cNvPr>
          <p:cNvPicPr>
            <a:picLocks noChangeAspect="1"/>
          </p:cNvPicPr>
          <p:nvPr/>
        </p:nvPicPr>
        <p:blipFill>
          <a:blip r:embed="rId2"/>
          <a:stretch>
            <a:fillRect/>
          </a:stretch>
        </p:blipFill>
        <p:spPr>
          <a:xfrm>
            <a:off x="1413129" y="95035"/>
            <a:ext cx="6629975" cy="4953429"/>
          </a:xfrm>
          <a:prstGeom prst="rect">
            <a:avLst/>
          </a:prstGeom>
        </p:spPr>
      </p:pic>
      <p:sp>
        <p:nvSpPr>
          <p:cNvPr id="4" name="Slide Number Placeholder 3">
            <a:extLst>
              <a:ext uri="{FF2B5EF4-FFF2-40B4-BE49-F238E27FC236}">
                <a16:creationId xmlns:a16="http://schemas.microsoft.com/office/drawing/2014/main" id="{F9D3B183-BB45-F4D1-C037-BB8DBD478773}"/>
              </a:ext>
            </a:extLst>
          </p:cNvPr>
          <p:cNvSpPr>
            <a:spLocks noGrp="1"/>
          </p:cNvSpPr>
          <p:nvPr>
            <p:ph type="sldNum" sz="quarter" idx="11"/>
          </p:nvPr>
        </p:nvSpPr>
        <p:spPr/>
        <p:txBody>
          <a:bodyPr/>
          <a:lstStyle/>
          <a:p>
            <a:pPr algn="r"/>
            <a:fld id="{F25965E0-7062-474C-8671-DB3A3CE669B0}" type="slidenum">
              <a:rPr lang="en-GB" noProof="0" smtClean="0"/>
              <a:pPr algn="r"/>
              <a:t>7</a:t>
            </a:fld>
            <a:endParaRPr lang="en-GB" noProof="0" dirty="0"/>
          </a:p>
        </p:txBody>
      </p:sp>
    </p:spTree>
    <p:extLst>
      <p:ext uri="{BB962C8B-B14F-4D97-AF65-F5344CB8AC3E}">
        <p14:creationId xmlns:p14="http://schemas.microsoft.com/office/powerpoint/2010/main" val="202632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CD3BBF-E15E-3A65-8E0E-4190B34D7C16}"/>
              </a:ext>
            </a:extLst>
          </p:cNvPr>
          <p:cNvSpPr>
            <a:spLocks noGrp="1"/>
          </p:cNvSpPr>
          <p:nvPr>
            <p:ph type="sldNum" sz="quarter" idx="11"/>
          </p:nvPr>
        </p:nvSpPr>
        <p:spPr/>
        <p:txBody>
          <a:bodyPr/>
          <a:lstStyle/>
          <a:p>
            <a:pPr algn="r"/>
            <a:fld id="{F25965E0-7062-474C-8671-DB3A3CE669B0}" type="slidenum">
              <a:rPr lang="en-GB" noProof="0" smtClean="0"/>
              <a:pPr algn="r"/>
              <a:t>8</a:t>
            </a:fld>
            <a:endParaRPr lang="en-GB" noProof="0" dirty="0"/>
          </a:p>
        </p:txBody>
      </p:sp>
      <p:pic>
        <p:nvPicPr>
          <p:cNvPr id="6" name="Picture 5">
            <a:extLst>
              <a:ext uri="{FF2B5EF4-FFF2-40B4-BE49-F238E27FC236}">
                <a16:creationId xmlns:a16="http://schemas.microsoft.com/office/drawing/2014/main" id="{67C555EA-2F24-2310-6B7F-A06AF32FD098}"/>
              </a:ext>
            </a:extLst>
          </p:cNvPr>
          <p:cNvPicPr>
            <a:picLocks noChangeAspect="1"/>
          </p:cNvPicPr>
          <p:nvPr/>
        </p:nvPicPr>
        <p:blipFill>
          <a:blip r:embed="rId2"/>
          <a:stretch>
            <a:fillRect/>
          </a:stretch>
        </p:blipFill>
        <p:spPr>
          <a:xfrm>
            <a:off x="167531" y="188119"/>
            <a:ext cx="8808937" cy="4767262"/>
          </a:xfrm>
          <a:prstGeom prst="rect">
            <a:avLst/>
          </a:prstGeom>
        </p:spPr>
      </p:pic>
    </p:spTree>
    <p:extLst>
      <p:ext uri="{BB962C8B-B14F-4D97-AF65-F5344CB8AC3E}">
        <p14:creationId xmlns:p14="http://schemas.microsoft.com/office/powerpoint/2010/main" val="321932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82EA8-B321-F1BF-3831-4D180408DE49}"/>
              </a:ext>
            </a:extLst>
          </p:cNvPr>
          <p:cNvSpPr>
            <a:spLocks noGrp="1"/>
          </p:cNvSpPr>
          <p:nvPr>
            <p:ph type="title"/>
          </p:nvPr>
        </p:nvSpPr>
        <p:spPr/>
        <p:txBody>
          <a:bodyPr/>
          <a:lstStyle/>
          <a:p>
            <a:r>
              <a:rPr lang="nl-NL" dirty="0"/>
              <a:t> A </a:t>
            </a:r>
            <a:r>
              <a:rPr lang="nl-NL" dirty="0" err="1"/>
              <a:t>linear</a:t>
            </a:r>
            <a:r>
              <a:rPr lang="nl-NL" dirty="0"/>
              <a:t>-mixed model </a:t>
            </a:r>
            <a:r>
              <a:rPr lang="nl-NL" dirty="0" err="1"/>
              <a:t>with</a:t>
            </a:r>
            <a:r>
              <a:rPr lang="nl-NL" dirty="0"/>
              <a:t> </a:t>
            </a:r>
            <a:r>
              <a:rPr lang="nl-NL" dirty="0" err="1"/>
              <a:t>all</a:t>
            </a:r>
            <a:r>
              <a:rPr lang="nl-NL" dirty="0"/>
              <a:t> </a:t>
            </a:r>
            <a:r>
              <a:rPr lang="nl-NL" dirty="0" err="1"/>
              <a:t>masses</a:t>
            </a:r>
            <a:endParaRPr lang="nl-NL" dirty="0"/>
          </a:p>
        </p:txBody>
      </p:sp>
      <p:sp>
        <p:nvSpPr>
          <p:cNvPr id="4" name="Slide Number Placeholder 3">
            <a:extLst>
              <a:ext uri="{FF2B5EF4-FFF2-40B4-BE49-F238E27FC236}">
                <a16:creationId xmlns:a16="http://schemas.microsoft.com/office/drawing/2014/main" id="{7D759922-F1C9-DFC0-1B93-339C9C7F7AC8}"/>
              </a:ext>
            </a:extLst>
          </p:cNvPr>
          <p:cNvSpPr>
            <a:spLocks noGrp="1"/>
          </p:cNvSpPr>
          <p:nvPr>
            <p:ph type="sldNum" sz="quarter" idx="11"/>
          </p:nvPr>
        </p:nvSpPr>
        <p:spPr/>
        <p:txBody>
          <a:bodyPr/>
          <a:lstStyle/>
          <a:p>
            <a:pPr algn="r"/>
            <a:fld id="{F25965E0-7062-474C-8671-DB3A3CE669B0}" type="slidenum">
              <a:rPr lang="en-GB" noProof="0" smtClean="0"/>
              <a:pPr algn="r"/>
              <a:t>9</a:t>
            </a:fld>
            <a:endParaRPr lang="en-GB" noProof="0" dirty="0"/>
          </a:p>
        </p:txBody>
      </p:sp>
      <p:pic>
        <p:nvPicPr>
          <p:cNvPr id="6" name="Picture 5">
            <a:extLst>
              <a:ext uri="{FF2B5EF4-FFF2-40B4-BE49-F238E27FC236}">
                <a16:creationId xmlns:a16="http://schemas.microsoft.com/office/drawing/2014/main" id="{66479A42-8A0B-0382-1D75-5577EB23F0E2}"/>
              </a:ext>
            </a:extLst>
          </p:cNvPr>
          <p:cNvPicPr>
            <a:picLocks noChangeAspect="1"/>
          </p:cNvPicPr>
          <p:nvPr/>
        </p:nvPicPr>
        <p:blipFill>
          <a:blip r:embed="rId2"/>
          <a:stretch>
            <a:fillRect/>
          </a:stretch>
        </p:blipFill>
        <p:spPr>
          <a:xfrm>
            <a:off x="561600" y="1100211"/>
            <a:ext cx="5283201" cy="3412067"/>
          </a:xfrm>
          <a:prstGeom prst="rect">
            <a:avLst/>
          </a:prstGeom>
        </p:spPr>
      </p:pic>
      <p:sp>
        <p:nvSpPr>
          <p:cNvPr id="7" name="TextBox 6">
            <a:extLst>
              <a:ext uri="{FF2B5EF4-FFF2-40B4-BE49-F238E27FC236}">
                <a16:creationId xmlns:a16="http://schemas.microsoft.com/office/drawing/2014/main" id="{B6A85890-EA59-3B7F-0874-722817FCF4A2}"/>
              </a:ext>
            </a:extLst>
          </p:cNvPr>
          <p:cNvSpPr txBox="1"/>
          <p:nvPr/>
        </p:nvSpPr>
        <p:spPr>
          <a:xfrm>
            <a:off x="5093973" y="2806244"/>
            <a:ext cx="3798027" cy="30271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ts val="1800"/>
              </a:lnSpc>
            </a:pPr>
            <a:r>
              <a:rPr lang="nl-NL" sz="1400" dirty="0" err="1">
                <a:latin typeface="Verdana" pitchFamily="34" charset="0"/>
              </a:rPr>
              <a:t>Temperature</a:t>
            </a:r>
            <a:r>
              <a:rPr lang="nl-NL" sz="1400" dirty="0">
                <a:latin typeface="Verdana" pitchFamily="34" charset="0"/>
              </a:rPr>
              <a:t> </a:t>
            </a:r>
            <a:r>
              <a:rPr lang="nl-NL" sz="1400" dirty="0" err="1">
                <a:latin typeface="Verdana" pitchFamily="34" charset="0"/>
              </a:rPr>
              <a:t>and</a:t>
            </a:r>
            <a:r>
              <a:rPr lang="nl-NL" sz="1400" dirty="0">
                <a:latin typeface="Verdana" pitchFamily="34" charset="0"/>
              </a:rPr>
              <a:t> </a:t>
            </a:r>
            <a:r>
              <a:rPr lang="nl-NL" sz="1400" dirty="0" err="1">
                <a:latin typeface="Verdana" pitchFamily="34" charset="0"/>
              </a:rPr>
              <a:t>day</a:t>
            </a:r>
            <a:r>
              <a:rPr lang="nl-NL" sz="1400" dirty="0">
                <a:latin typeface="Verdana" pitchFamily="34" charset="0"/>
              </a:rPr>
              <a:t> are </a:t>
            </a:r>
            <a:r>
              <a:rPr lang="nl-NL" sz="1400" dirty="0" err="1">
                <a:latin typeface="Verdana" pitchFamily="34" charset="0"/>
              </a:rPr>
              <a:t>not</a:t>
            </a:r>
            <a:r>
              <a:rPr lang="nl-NL" sz="1400" dirty="0">
                <a:latin typeface="Verdana" pitchFamily="34" charset="0"/>
              </a:rPr>
              <a:t> significant</a:t>
            </a:r>
          </a:p>
        </p:txBody>
      </p:sp>
    </p:spTree>
    <p:extLst>
      <p:ext uri="{BB962C8B-B14F-4D97-AF65-F5344CB8AC3E}">
        <p14:creationId xmlns:p14="http://schemas.microsoft.com/office/powerpoint/2010/main" val="1874969847"/>
      </p:ext>
    </p:extLst>
  </p:cSld>
  <p:clrMapOvr>
    <a:masterClrMapping/>
  </p:clrMapOvr>
</p:sld>
</file>

<file path=ppt/theme/theme1.xml><?xml version="1.0" encoding="utf-8"?>
<a:theme xmlns:a="http://schemas.openxmlformats.org/drawingml/2006/main" name="WUR">
  <a:themeElements>
    <a:clrScheme name="WUR 2022">
      <a:dk1>
        <a:srgbClr val="005172"/>
      </a:dk1>
      <a:lt1>
        <a:srgbClr val="FFFFFF"/>
      </a:lt1>
      <a:dk2>
        <a:srgbClr val="008A00"/>
      </a:dk2>
      <a:lt2>
        <a:srgbClr val="005172"/>
      </a:lt2>
      <a:accent1>
        <a:srgbClr val="6AADE4"/>
      </a:accent1>
      <a:accent2>
        <a:srgbClr val="D0B972"/>
      </a:accent2>
      <a:accent3>
        <a:srgbClr val="D5D2CA"/>
      </a:accent3>
      <a:accent4>
        <a:srgbClr val="FF7900"/>
      </a:accent4>
      <a:accent5>
        <a:srgbClr val="00549F"/>
      </a:accent5>
      <a:accent6>
        <a:srgbClr val="000000"/>
      </a:accent6>
      <a:hlink>
        <a:srgbClr val="00549F"/>
      </a:hlink>
      <a:folHlink>
        <a:srgbClr val="00549F"/>
      </a:folHlink>
    </a:clrScheme>
    <a:fontScheme name="Wageningen UR">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ts val="1800"/>
          </a:lnSpc>
          <a:defRPr sz="1400" dirty="0" err="1" smtClean="0">
            <a:latin typeface="Verdana" pitchFamily="34" charset="0"/>
          </a:defRPr>
        </a:defPPr>
      </a:lstStyle>
    </a:tx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57bc8fc-db93-4706-8ea7-8a418546d01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14183A65C2C645ADA7BC5603AF44F2" ma:contentTypeVersion="17" ma:contentTypeDescription="Een nieuw document maken." ma:contentTypeScope="" ma:versionID="1aa2312143aad0b902a6d3a3827e15fc">
  <xsd:schema xmlns:xsd="http://www.w3.org/2001/XMLSchema" xmlns:xs="http://www.w3.org/2001/XMLSchema" xmlns:p="http://schemas.microsoft.com/office/2006/metadata/properties" xmlns:ns3="f57bc8fc-db93-4706-8ea7-8a418546d01a" xmlns:ns4="b86151ff-f084-444e-9e9a-673684c5f9bc" targetNamespace="http://schemas.microsoft.com/office/2006/metadata/properties" ma:root="true" ma:fieldsID="593e55f8c287e1bed5532cd1bae45574" ns3:_="" ns4:_="">
    <xsd:import namespace="f57bc8fc-db93-4706-8ea7-8a418546d01a"/>
    <xsd:import namespace="b86151ff-f084-444e-9e9a-673684c5f9b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bc8fc-db93-4706-8ea7-8a418546d0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6151ff-f084-444e-9e9a-673684c5f9bc"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element name="SharingHintHash" ma:index="14"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607CC5-44B2-436F-9F2B-DC7C5A87C49F}">
  <ds:schemaRefs>
    <ds:schemaRef ds:uri="http://schemas.microsoft.com/sharepoint/v3/contenttype/forms"/>
  </ds:schemaRefs>
</ds:datastoreItem>
</file>

<file path=customXml/itemProps2.xml><?xml version="1.0" encoding="utf-8"?>
<ds:datastoreItem xmlns:ds="http://schemas.openxmlformats.org/officeDocument/2006/customXml" ds:itemID="{B28F7ED2-CE71-4841-996C-F21FB056F15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b86151ff-f084-444e-9e9a-673684c5f9bc"/>
    <ds:schemaRef ds:uri="f57bc8fc-db93-4706-8ea7-8a418546d01a"/>
    <ds:schemaRef ds:uri="http://www.w3.org/XML/1998/namespace"/>
    <ds:schemaRef ds:uri="http://purl.org/dc/dcmitype/"/>
  </ds:schemaRefs>
</ds:datastoreItem>
</file>

<file path=customXml/itemProps3.xml><?xml version="1.0" encoding="utf-8"?>
<ds:datastoreItem xmlns:ds="http://schemas.openxmlformats.org/officeDocument/2006/customXml" ds:itemID="{AC0038DB-4FF1-49B4-B3FB-6D288AC969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bc8fc-db93-4706-8ea7-8a418546d01a"/>
    <ds:schemaRef ds:uri="b86151ff-f084-444e-9e9a-673684c5f9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1161</TotalTime>
  <Words>1296</Words>
  <Application>Microsoft Office PowerPoint</Application>
  <PresentationFormat>On-screen Show (16:9)</PresentationFormat>
  <Paragraphs>118</Paragraphs>
  <Slides>20</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Calibri</vt:lpstr>
      <vt:lpstr>Google Sans</vt:lpstr>
      <vt:lpstr>KaTeX_Main</vt:lpstr>
      <vt:lpstr>KaTeX_Math</vt:lpstr>
      <vt:lpstr>Söhne</vt:lpstr>
      <vt:lpstr>Verdana</vt:lpstr>
      <vt:lpstr>Wingdings</vt:lpstr>
      <vt:lpstr>WUR</vt:lpstr>
      <vt:lpstr>Microsoft Word Document</vt:lpstr>
      <vt:lpstr>Title slide</vt:lpstr>
      <vt:lpstr>Initial problem description (meeting with Eirini on Wed 14/01/2024)</vt:lpstr>
      <vt:lpstr>Questions to find out where the unnormal fermentation began</vt:lpstr>
      <vt:lpstr>When does the influence of temperature become significant?  Study the effect of temperature on each day (starting on day 15)</vt:lpstr>
      <vt:lpstr>Outlier removal and identification of important masses</vt:lpstr>
      <vt:lpstr>R code</vt:lpstr>
      <vt:lpstr>PowerPoint Presentation</vt:lpstr>
      <vt:lpstr>PowerPoint Presentation</vt:lpstr>
      <vt:lpstr> A linear-mixed model with all masses</vt:lpstr>
      <vt:lpstr>Lineal mixed model  model_mix_nlme &lt;- lme(Intensity ~ Temp * Day, random = ~1 | Mass, data = LargeData) </vt:lpstr>
      <vt:lpstr>PowerPoint Presentation</vt:lpstr>
      <vt:lpstr>Is there significant difference within days,  with all Temperatures, 4 masses?  </vt:lpstr>
      <vt:lpstr>Is there significant difference within days,  with all Temperatures, in Masses 57, 60 and 74?  </vt:lpstr>
      <vt:lpstr>Is there significant difference within days,  with all Temperatures, in Masses 57 and 74?  </vt:lpstr>
      <vt:lpstr>Is there significant difference within days,  with all Temperatures, in Mass 45?  </vt:lpstr>
      <vt:lpstr>No linear model</vt:lpstr>
      <vt:lpstr>When did the intensity reach its maximum?</vt:lpstr>
      <vt:lpstr>Can we say that the change on day 16 was significantly different between temperatures of 15 and 30 degrees?</vt:lpstr>
      <vt:lpstr>Full screen image with title</vt:lpstr>
      <vt:lpstr>End slide  or section heading</vt:lpstr>
    </vt:vector>
  </TitlesOfParts>
  <Company>Wageningen University &amp;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Bertotto, Mercedes</dc:creator>
  <cp:lastModifiedBy>Bertotto, Mercedes</cp:lastModifiedBy>
  <cp:revision>320</cp:revision>
  <dcterms:created xsi:type="dcterms:W3CDTF">2011-09-29T08:30:03Z</dcterms:created>
  <dcterms:modified xsi:type="dcterms:W3CDTF">2024-01-24T15:40:00Z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_Template">
    <vt:lpwstr>WHUKW</vt:lpwstr>
  </property>
  <property fmtid="{D5CDD505-2E9C-101B-9397-08002B2CF9AE}" pid="3" name="ContentTypeId">
    <vt:lpwstr>0x0101001C14183A65C2C645ADA7BC5603AF44F2</vt:lpwstr>
  </property>
</Properties>
</file>