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6" r:id="rId3"/>
    <p:sldId id="257" r:id="rId4"/>
    <p:sldId id="258" r:id="rId5"/>
    <p:sldId id="267" r:id="rId6"/>
    <p:sldId id="261" r:id="rId7"/>
    <p:sldId id="264" r:id="rId8"/>
    <p:sldId id="268" r:id="rId9"/>
    <p:sldId id="265" r:id="rId10"/>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9" d="100"/>
          <a:sy n="69" d="100"/>
        </p:scale>
        <p:origin x="-1200" y="78"/>
      </p:cViewPr>
      <p:guideLst>
        <p:guide orient="horz" pos="2381"/>
        <p:guide pos="3175"/>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320" cy="5342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3" name="Date Placeholder 2"/>
          <p:cNvSpPr txBox="1">
            <a:spLocks noGrp="1"/>
          </p:cNvSpPr>
          <p:nvPr>
            <p:ph type="dt" sz="quarter" idx="1"/>
          </p:nvPr>
        </p:nvSpPr>
        <p:spPr>
          <a:xfrm>
            <a:off x="4279320" y="0"/>
            <a:ext cx="3280320" cy="534240"/>
          </a:xfrm>
          <a:prstGeom prst="rect">
            <a:avLst/>
          </a:prstGeom>
          <a:noFill/>
          <a:ln>
            <a:noFill/>
          </a:ln>
        </p:spPr>
        <p:txBody>
          <a:bodyPr vert="horz" wrap="none" lIns="90000" tIns="45000" rIns="90000" bIns="45000" anchorCtr="0" compatLnSpc="0"/>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4" name="Footer Placeholder 3"/>
          <p:cNvSpPr txBox="1">
            <a:spLocks noGrp="1"/>
          </p:cNvSpPr>
          <p:nvPr>
            <p:ph type="ftr" sz="quarter" idx="2"/>
          </p:nvPr>
        </p:nvSpPr>
        <p:spPr>
          <a:xfrm>
            <a:off x="0" y="10157400"/>
            <a:ext cx="3280320" cy="534240"/>
          </a:xfrm>
          <a:prstGeom prst="rect">
            <a:avLst/>
          </a:prstGeom>
          <a:noFill/>
          <a:ln>
            <a:noFill/>
          </a:ln>
        </p:spPr>
        <p:txBody>
          <a:bodyPr vert="horz" wrap="none" lIns="90000" tIns="45000" rIns="90000" bIns="45000" anchor="b" anchorCtr="0" compatLnSpc="0"/>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5" name="Slide Number Placeholder 4"/>
          <p:cNvSpPr txBox="1">
            <a:spLocks noGrp="1"/>
          </p:cNvSpPr>
          <p:nvPr>
            <p:ph type="sldNum" sz="quarter" idx="3"/>
          </p:nvPr>
        </p:nvSpPr>
        <p:spPr>
          <a:xfrm>
            <a:off x="4279320" y="10157400"/>
            <a:ext cx="3280320" cy="534240"/>
          </a:xfrm>
          <a:prstGeom prst="rect">
            <a:avLst/>
          </a:prstGeom>
          <a:noFill/>
          <a:ln>
            <a:noFill/>
          </a:ln>
        </p:spPr>
        <p:txBody>
          <a:bodyPr vert="horz" wrap="none" lIns="90000" tIns="45000" rIns="90000" bIns="45000" anchor="b" anchorCtr="0" compatLnSpc="0"/>
          <a:lstStyle/>
          <a:p>
            <a:pPr marL="0" marR="0" lvl="0" indent="0" algn="r" rtl="0" hangingPunct="0">
              <a:lnSpc>
                <a:spcPct val="100000"/>
              </a:lnSpc>
              <a:spcBef>
                <a:spcPts val="0"/>
              </a:spcBef>
              <a:spcAft>
                <a:spcPts val="0"/>
              </a:spcAft>
              <a:buNone/>
              <a:tabLst/>
              <a:defRPr sz="1400"/>
            </a:pPr>
            <a:fld id="{74A22D11-2F30-416F-9035-B8194E37FA93}" type="slidenum">
              <a:rPr/>
              <a:pPr marL="0" marR="0" lvl="0" indent="0" algn="r" rtl="0" hangingPunct="0">
                <a:lnSpc>
                  <a:spcPct val="100000"/>
                </a:lnSpc>
                <a:spcBef>
                  <a:spcPts val="0"/>
                </a:spcBef>
                <a:spcAft>
                  <a:spcPts val="0"/>
                </a:spcAft>
                <a:buNone/>
                <a:tabLst/>
                <a:defRPr sz="1400"/>
              </a:pPr>
              <a:t>‹#›</a:t>
            </a:fld>
            <a:endParaRPr lang="en-US" sz="1400" b="0" i="0" u="none" strike="noStrike" kern="1200" cap="none">
              <a:ln>
                <a:noFill/>
              </a:ln>
              <a:latin typeface="Liberation Sans" pitchFamily="18"/>
              <a:ea typeface="Droid Sans Fallback" pitchFamily="2"/>
              <a:cs typeface="FreeSans" pitchFamily="2"/>
            </a:endParaRPr>
          </a:p>
        </p:txBody>
      </p:sp>
    </p:spTree>
    <p:extLst>
      <p:ext uri="{BB962C8B-B14F-4D97-AF65-F5344CB8AC3E}">
        <p14:creationId xmlns:p14="http://schemas.microsoft.com/office/powerpoint/2010/main" xmlns="" val="3921604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600"/>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320" cy="534240"/>
          </a:xfrm>
          <a:prstGeom prst="rect">
            <a:avLst/>
          </a:prstGeom>
          <a:noFill/>
          <a:ln>
            <a:noFill/>
          </a:ln>
        </p:spPr>
        <p:txBody>
          <a:bodyPr lIns="0" tIns="0" rIns="0" bIns="0"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9320" y="0"/>
            <a:ext cx="3280320" cy="534240"/>
          </a:xfrm>
          <a:prstGeom prst="rect">
            <a:avLst/>
          </a:prstGeom>
          <a:noFill/>
          <a:ln>
            <a:noFill/>
          </a:ln>
        </p:spPr>
        <p:txBody>
          <a:bodyPr lIns="0" tIns="0" rIns="0" bIns="0" anchorCtr="0"/>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320" cy="534240"/>
          </a:xfrm>
          <a:prstGeom prst="rect">
            <a:avLst/>
          </a:prstGeom>
          <a:noFill/>
          <a:ln>
            <a:noFill/>
          </a:ln>
        </p:spPr>
        <p:txBody>
          <a:bodyPr lIns="0" tIns="0" rIns="0" bIns="0" anchor="b"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9320" y="10157400"/>
            <a:ext cx="3280320" cy="534240"/>
          </a:xfrm>
          <a:prstGeom prst="rect">
            <a:avLst/>
          </a:prstGeom>
          <a:noFill/>
          <a:ln>
            <a:noFill/>
          </a:ln>
        </p:spPr>
        <p:txBody>
          <a:bodyPr lIns="0" tIns="0" rIns="0" bIns="0" anchor="b" anchorCtr="0"/>
          <a:lstStyle>
            <a:lvl1pPr lvl="0" algn="r" rtl="0" hangingPunct="0">
              <a:buNone/>
              <a:tabLst/>
              <a:defRPr lang="en-US" sz="1400" kern="1200">
                <a:latin typeface="Liberation Serif" pitchFamily="18"/>
                <a:ea typeface="DejaVu Sans" pitchFamily="2"/>
                <a:cs typeface="DejaVu Sans" pitchFamily="2"/>
              </a:defRPr>
            </a:lvl1pPr>
          </a:lstStyle>
          <a:p>
            <a:pPr lvl="0"/>
            <a:fld id="{DCF80FE5-55B1-4799-B8F9-B2945B694D8C}" type="slidenum">
              <a:rPr/>
              <a:pPr lvl="0"/>
              <a:t>‹#›</a:t>
            </a:fld>
            <a:endParaRPr lang="en-US"/>
          </a:p>
        </p:txBody>
      </p:sp>
    </p:spTree>
    <p:extLst>
      <p:ext uri="{BB962C8B-B14F-4D97-AF65-F5344CB8AC3E}">
        <p14:creationId xmlns:p14="http://schemas.microsoft.com/office/powerpoint/2010/main" xmlns="" val="4043115455"/>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F075079-1E38-4FCD-A14F-FFF1A4574CB5}" type="slidenum">
              <a:rPr/>
              <a:pPr lvl="0"/>
              <a:t>‹#›</a:t>
            </a:fld>
            <a:endParaRPr lang="en-US"/>
          </a:p>
        </p:txBody>
      </p:sp>
    </p:spTree>
    <p:extLst>
      <p:ext uri="{BB962C8B-B14F-4D97-AF65-F5344CB8AC3E}">
        <p14:creationId xmlns:p14="http://schemas.microsoft.com/office/powerpoint/2010/main" xmlns="" val="24674243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C4C1CF0-6B2F-4E29-973F-BBFBDF46958B}" type="slidenum">
              <a:rPr/>
              <a:pPr lvl="0"/>
              <a:t>‹#›</a:t>
            </a:fld>
            <a:endParaRPr lang="en-US"/>
          </a:p>
        </p:txBody>
      </p:sp>
    </p:spTree>
    <p:extLst>
      <p:ext uri="{BB962C8B-B14F-4D97-AF65-F5344CB8AC3E}">
        <p14:creationId xmlns:p14="http://schemas.microsoft.com/office/powerpoint/2010/main" xmlns="" val="88205860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0283294-BA87-41B3-A6A3-15B40FDECF04}" type="slidenum">
              <a:rPr/>
              <a:pPr lvl="0"/>
              <a:t>‹#›</a:t>
            </a:fld>
            <a:endParaRPr lang="en-US"/>
          </a:p>
        </p:txBody>
      </p:sp>
    </p:spTree>
    <p:extLst>
      <p:ext uri="{BB962C8B-B14F-4D97-AF65-F5344CB8AC3E}">
        <p14:creationId xmlns:p14="http://schemas.microsoft.com/office/powerpoint/2010/main" xmlns="" val="28720652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7DE42C7-08C9-40FF-A386-2FDBFED593C0}" type="slidenum">
              <a:rPr/>
              <a:pPr lvl="0"/>
              <a:t>‹#›</a:t>
            </a:fld>
            <a:endParaRPr lang="en-US"/>
          </a:p>
        </p:txBody>
      </p:sp>
    </p:spTree>
    <p:extLst>
      <p:ext uri="{BB962C8B-B14F-4D97-AF65-F5344CB8AC3E}">
        <p14:creationId xmlns:p14="http://schemas.microsoft.com/office/powerpoint/2010/main" xmlns="" val="7460401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66FD846-B538-4595-8622-F0BB7CCC1F78}" type="slidenum">
              <a:rPr/>
              <a:pPr lvl="0"/>
              <a:t>‹#›</a:t>
            </a:fld>
            <a:endParaRPr lang="en-US"/>
          </a:p>
        </p:txBody>
      </p:sp>
    </p:spTree>
    <p:extLst>
      <p:ext uri="{BB962C8B-B14F-4D97-AF65-F5344CB8AC3E}">
        <p14:creationId xmlns:p14="http://schemas.microsoft.com/office/powerpoint/2010/main" xmlns="" val="2311016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9287"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768475"/>
            <a:ext cx="44608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2A594CC-7207-41E1-B949-2A338E603522}" type="slidenum">
              <a:rPr/>
              <a:pPr lvl="0"/>
              <a:t>‹#›</a:t>
            </a:fld>
            <a:endParaRPr lang="en-US"/>
          </a:p>
        </p:txBody>
      </p:sp>
    </p:spTree>
    <p:extLst>
      <p:ext uri="{BB962C8B-B14F-4D97-AF65-F5344CB8AC3E}">
        <p14:creationId xmlns:p14="http://schemas.microsoft.com/office/powerpoint/2010/main" xmlns="" val="365168892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C6E8700B-6625-48E2-A5BB-982A0963C4C9}" type="slidenum">
              <a:rPr/>
              <a:pPr lvl="0"/>
              <a:t>‹#›</a:t>
            </a:fld>
            <a:endParaRPr lang="en-US"/>
          </a:p>
        </p:txBody>
      </p:sp>
    </p:spTree>
    <p:extLst>
      <p:ext uri="{BB962C8B-B14F-4D97-AF65-F5344CB8AC3E}">
        <p14:creationId xmlns:p14="http://schemas.microsoft.com/office/powerpoint/2010/main" xmlns="" val="125101748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4444E0BC-2CCA-4B46-B98E-9E717F0218F0}" type="slidenum">
              <a:rPr/>
              <a:pPr lvl="0"/>
              <a:t>‹#›</a:t>
            </a:fld>
            <a:endParaRPr lang="en-US"/>
          </a:p>
        </p:txBody>
      </p:sp>
    </p:spTree>
    <p:extLst>
      <p:ext uri="{BB962C8B-B14F-4D97-AF65-F5344CB8AC3E}">
        <p14:creationId xmlns:p14="http://schemas.microsoft.com/office/powerpoint/2010/main" xmlns="" val="29631708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71071774-50E6-4F72-B3E7-01B1665D0400}" type="slidenum">
              <a:rPr/>
              <a:pPr lvl="0"/>
              <a:t>‹#›</a:t>
            </a:fld>
            <a:endParaRPr lang="en-US"/>
          </a:p>
        </p:txBody>
      </p:sp>
    </p:spTree>
    <p:extLst>
      <p:ext uri="{BB962C8B-B14F-4D97-AF65-F5344CB8AC3E}">
        <p14:creationId xmlns:p14="http://schemas.microsoft.com/office/powerpoint/2010/main" xmlns="" val="31447698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030D6E8-8ABC-42AF-8C6C-F67B1F02028B}" type="slidenum">
              <a:rPr/>
              <a:pPr lvl="0"/>
              <a:t>‹#›</a:t>
            </a:fld>
            <a:endParaRPr lang="en-US"/>
          </a:p>
        </p:txBody>
      </p:sp>
    </p:spTree>
    <p:extLst>
      <p:ext uri="{BB962C8B-B14F-4D97-AF65-F5344CB8AC3E}">
        <p14:creationId xmlns:p14="http://schemas.microsoft.com/office/powerpoint/2010/main" xmlns="" val="54609566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353BE5B-4F7E-4E54-A212-F0410CD5273A}" type="slidenum">
              <a:rPr/>
              <a:pPr lvl="0"/>
              <a:t>‹#›</a:t>
            </a:fld>
            <a:endParaRPr lang="en-US"/>
          </a:p>
        </p:txBody>
      </p:sp>
    </p:spTree>
    <p:extLst>
      <p:ext uri="{BB962C8B-B14F-4D97-AF65-F5344CB8AC3E}">
        <p14:creationId xmlns:p14="http://schemas.microsoft.com/office/powerpoint/2010/main" xmlns="" val="426993135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503999" y="1769040"/>
            <a:ext cx="9071640" cy="438408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chorCtr="0"/>
          <a:lstStyle>
            <a:lvl1pPr lvl="0" algn="ct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000" y="6887160"/>
            <a:ext cx="2348280" cy="521280"/>
          </a:xfrm>
          <a:prstGeom prst="rect">
            <a:avLst/>
          </a:prstGeom>
          <a:noFill/>
          <a:ln>
            <a:noFill/>
          </a:ln>
        </p:spPr>
        <p:txBody>
          <a:bodyPr lIns="0" tIns="0" rIns="0" bIns="0" anchorCtr="0"/>
          <a:lstStyle>
            <a:lvl1pPr lvl="0" algn="r" rtl="0" hangingPunct="0">
              <a:buNone/>
              <a:tabLst/>
              <a:defRPr lang="en-US" sz="1400" kern="1200">
                <a:latin typeface="Liberation Serif" pitchFamily="18"/>
                <a:ea typeface="DejaVu Sans" pitchFamily="2"/>
                <a:cs typeface="DejaVu Sans" pitchFamily="2"/>
              </a:defRPr>
            </a:lvl1pPr>
          </a:lstStyle>
          <a:p>
            <a:pPr lvl="0"/>
            <a:fld id="{D6B9451A-121D-4E8B-922C-992AAC57A66E}" type="slidenum">
              <a:rPr/>
              <a:pPr lvl="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slow" p14:dur="2000"/>
    </mc:Choice>
    <mc:Fallback>
      <p:transition spd="slow"/>
    </mc:Fallback>
  </mc:AlternateContent>
  <p:txStyles>
    <p:titleStyle>
      <a:lvl1pPr algn="ctr" rtl="0" hangingPunct="0">
        <a:tabLst/>
        <a:defRPr lang="en-US" sz="4400" b="0" i="0" u="none" strike="noStrike" kern="1200" cap="none">
          <a:ln>
            <a:noFill/>
          </a:ln>
          <a:latin typeface="Liberation Sans" pitchFamily="18"/>
        </a:defRPr>
      </a:lvl1pPr>
    </p:titleStyle>
    <p:bodyStyle>
      <a:lvl1pPr rtl="0" hangingPunct="0">
        <a:spcBef>
          <a:spcPts val="0"/>
        </a:spcBef>
        <a:spcAft>
          <a:spcPts val="1417"/>
        </a:spcAft>
        <a:tabLst/>
        <a:defRPr lang="en-US" sz="3200" b="0" i="0" u="none" strike="noStrike" kern="1200" cap="none">
          <a:ln>
            <a:noFill/>
          </a:ln>
          <a:latin typeface="Liberation Sans" pitchFamily="18"/>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74320" y="30132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3200" b="1" smtClean="0">
                <a:latin typeface="Times New Roman" pitchFamily="18" charset="0"/>
                <a:cs typeface="Times New Roman" pitchFamily="18" charset="0"/>
              </a:rPr>
              <a:t>LOCATION TRACKING AND HEALTH PREDICTION</a:t>
            </a:r>
            <a:endParaRPr lang="en-US" sz="3200" b="1" dirty="0">
              <a:latin typeface="Times New Roman" pitchFamily="18" charset="0"/>
              <a:cs typeface="Times New Roman" pitchFamily="18" charset="0"/>
            </a:endParaRPr>
          </a:p>
        </p:txBody>
      </p:sp>
      <p:sp>
        <p:nvSpPr>
          <p:cNvPr id="3" name="Subtitle 2"/>
          <p:cNvSpPr txBox="1">
            <a:spLocks noGrp="1"/>
          </p:cNvSpPr>
          <p:nvPr>
            <p:ph type="subTitle" idx="4294967295"/>
          </p:nvPr>
        </p:nvSpPr>
        <p:spPr>
          <a:xfrm>
            <a:off x="620712" y="1493837"/>
            <a:ext cx="9071640" cy="57150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a:buNone/>
            </a:pPr>
            <a:r>
              <a:rPr sz="2600" smtClean="0">
                <a:latin typeface="Times New Roman" pitchFamily="18" charset="0"/>
                <a:cs typeface="Times New Roman" pitchFamily="18" charset="0"/>
              </a:rPr>
              <a:t>PRESENTED BY:</a:t>
            </a:r>
          </a:p>
          <a:p>
            <a:pPr marL="0" lvl="0" indent="0" algn="ctr">
              <a:buNone/>
            </a:pPr>
            <a:endParaRPr sz="2600" smtClean="0">
              <a:latin typeface="Times New Roman" pitchFamily="18" charset="0"/>
              <a:cs typeface="Times New Roman" pitchFamily="18" charset="0"/>
            </a:endParaRPr>
          </a:p>
          <a:p>
            <a:pPr marL="0" lvl="0" indent="0" algn="ctr">
              <a:buNone/>
            </a:pPr>
            <a:r>
              <a:rPr sz="2600" smtClean="0">
                <a:latin typeface="Times New Roman" pitchFamily="18" charset="0"/>
                <a:cs typeface="Times New Roman" pitchFamily="18" charset="0"/>
              </a:rPr>
              <a:t>    Gaurav Bagade</a:t>
            </a:r>
          </a:p>
          <a:p>
            <a:pPr marL="0" lvl="0" indent="0" algn="ctr">
              <a:buNone/>
            </a:pPr>
            <a:r>
              <a:rPr sz="2600" smtClean="0">
                <a:latin typeface="Times New Roman" pitchFamily="18" charset="0"/>
                <a:cs typeface="Times New Roman" pitchFamily="18" charset="0"/>
              </a:rPr>
              <a:t>Ninad Bhate</a:t>
            </a:r>
          </a:p>
          <a:p>
            <a:pPr marL="0" lvl="0" indent="0" algn="ctr">
              <a:buNone/>
            </a:pPr>
            <a:r>
              <a:rPr sz="2600" smtClean="0">
                <a:latin typeface="Times New Roman" pitchFamily="18" charset="0"/>
                <a:cs typeface="Times New Roman" pitchFamily="18" charset="0"/>
              </a:rPr>
              <a:t> Sarika Pawar</a:t>
            </a:r>
            <a:endParaRPr sz="2600" dirty="0" smtClean="0">
              <a:latin typeface="Times New Roman" pitchFamily="18" charset="0"/>
              <a:cs typeface="Times New Roman" pitchFamily="18" charset="0"/>
            </a:endParaRPr>
          </a:p>
          <a:p>
            <a:pPr marL="514350" lvl="0" indent="-514350" algn="ctr">
              <a:buNone/>
            </a:pPr>
            <a:endParaRPr sz="260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74320" y="30132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5400" u="sng" smtClean="0">
                <a:latin typeface="Times New Roman" pitchFamily="18" charset="0"/>
                <a:cs typeface="Times New Roman" pitchFamily="18" charset="0"/>
              </a:rPr>
              <a:t>Problem Statement</a:t>
            </a:r>
            <a:r>
              <a:rPr lang="en-US" sz="5400" dirty="0">
                <a:latin typeface="Times New Roman" pitchFamily="18" charset="0"/>
                <a:cs typeface="Times New Roman" pitchFamily="18" charset="0"/>
              </a:rPr>
              <a:t>	</a:t>
            </a:r>
          </a:p>
        </p:txBody>
      </p:sp>
      <p:sp>
        <p:nvSpPr>
          <p:cNvPr id="3" name="Subtitle 2"/>
          <p:cNvSpPr txBox="1">
            <a:spLocks noGrp="1"/>
          </p:cNvSpPr>
          <p:nvPr>
            <p:ph type="subTitle" idx="4294967295"/>
          </p:nvPr>
        </p:nvSpPr>
        <p:spPr>
          <a:xfrm>
            <a:off x="620712" y="1493837"/>
            <a:ext cx="9071640" cy="57150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a:buFont typeface="Wingdings" pitchFamily="2" charset="2"/>
              <a:buChar char="Ø"/>
            </a:pPr>
            <a:r>
              <a:rPr sz="2600" smtClean="0">
                <a:latin typeface="Times New Roman" pitchFamily="18" charset="0"/>
                <a:cs typeface="Times New Roman" pitchFamily="18" charset="0"/>
              </a:rPr>
              <a:t>   To identify a doctor in visinity based on symptoms of a patient    or disease and to assist doctor in diagnosing the actual disease.</a:t>
            </a:r>
          </a:p>
          <a:p>
            <a:pPr marL="0" lvl="0" indent="0" algn="ctr">
              <a:buFont typeface="Wingdings" pitchFamily="2" charset="2"/>
              <a:buChar char="Ø"/>
            </a:pPr>
            <a:endParaRPr sz="2600" smtClean="0">
              <a:latin typeface="Times New Roman" pitchFamily="18" charset="0"/>
              <a:cs typeface="Times New Roman" pitchFamily="18" charset="0"/>
            </a:endParaRPr>
          </a:p>
          <a:p>
            <a:pPr marL="0" lvl="0" indent="0" algn="ctr">
              <a:buFont typeface="Wingdings" pitchFamily="2" charset="2"/>
              <a:buChar char="Ø"/>
            </a:pPr>
            <a:endParaRPr sz="2600" smtClean="0">
              <a:latin typeface="Times New Roman" pitchFamily="18" charset="0"/>
              <a:cs typeface="Times New Roman" pitchFamily="18" charset="0"/>
            </a:endParaRPr>
          </a:p>
          <a:p>
            <a:pPr marL="0" lvl="0" indent="0" algn="ctr">
              <a:buFont typeface="Wingdings" pitchFamily="2" charset="2"/>
              <a:buChar char="Ø"/>
            </a:pPr>
            <a:endParaRPr sz="2600" smtClean="0">
              <a:latin typeface="Times New Roman" pitchFamily="18" charset="0"/>
              <a:cs typeface="Times New Roman" pitchFamily="18" charset="0"/>
            </a:endParaRPr>
          </a:p>
          <a:p>
            <a:pPr marL="0" lvl="0" indent="0" algn="ctr">
              <a:buFont typeface="Wingdings" pitchFamily="2" charset="2"/>
              <a:buChar char="Ø"/>
            </a:pPr>
            <a:endParaRPr sz="2600" smtClean="0">
              <a:latin typeface="Times New Roman" pitchFamily="18" charset="0"/>
              <a:cs typeface="Times New Roman" pitchFamily="18" charset="0"/>
            </a:endParaRPr>
          </a:p>
          <a:p>
            <a:pPr marL="0" lvl="0" indent="0" algn="ctr">
              <a:buFont typeface="Wingdings" pitchFamily="2" charset="2"/>
              <a:buChar char="Ø"/>
            </a:pPr>
            <a:endParaRPr lang="en-US" sz="26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5400" u="sng" dirty="0">
                <a:latin typeface="Times New Roman" pitchFamily="18" charset="0"/>
                <a:cs typeface="Times New Roman" pitchFamily="18" charset="0"/>
              </a:rPr>
              <a:t>Functional Specification</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a:buNone/>
            </a:pPr>
            <a:endParaRPr sz="2600" smtClean="0">
              <a:latin typeface="Times New Roman" pitchFamily="18" charset="0"/>
              <a:cs typeface="Times New Roman" pitchFamily="18" charset="0"/>
            </a:endParaRPr>
          </a:p>
          <a:p>
            <a:pPr lvl="0">
              <a:buFont typeface="Wingdings" pitchFamily="2" charset="2"/>
              <a:buChar char="Ø"/>
            </a:pPr>
            <a:r>
              <a:rPr sz="2600" smtClean="0">
                <a:latin typeface="Times New Roman" pitchFamily="18" charset="0"/>
                <a:cs typeface="Times New Roman" pitchFamily="18" charset="0"/>
              </a:rPr>
              <a:t>Predicting Diseases according to symptoms.</a:t>
            </a:r>
          </a:p>
          <a:p>
            <a:pPr lvl="0">
              <a:buFont typeface="Wingdings" pitchFamily="2" charset="2"/>
              <a:buChar char="Ø"/>
            </a:pPr>
            <a:r>
              <a:rPr sz="2600" smtClean="0">
                <a:latin typeface="Times New Roman" pitchFamily="18" charset="0"/>
                <a:cs typeface="Times New Roman" pitchFamily="18" charset="0"/>
              </a:rPr>
              <a:t>Identifying doctor in visinity according to symptoms.</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19"/>
            <a:ext cx="9184513" cy="1573517"/>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5400" u="sng" smtClean="0">
                <a:latin typeface="Times New Roman" pitchFamily="18" charset="0"/>
                <a:cs typeface="Times New Roman" pitchFamily="18" charset="0"/>
              </a:rPr>
              <a:t>Technical Specification</a:t>
            </a:r>
            <a:endParaRPr lang="en-US" sz="5400" u="sng" dirty="0">
              <a:latin typeface="Times New Roman" pitchFamily="18" charset="0"/>
              <a:cs typeface="Times New Roman" pitchFamily="18" charset="0"/>
            </a:endParaRPr>
          </a:p>
        </p:txBody>
      </p:sp>
      <p:sp>
        <p:nvSpPr>
          <p:cNvPr id="3" name="Text Placeholder 2"/>
          <p:cNvSpPr txBox="1">
            <a:spLocks noGrp="1"/>
          </p:cNvSpPr>
          <p:nvPr>
            <p:ph type="body" idx="4294967295"/>
          </p:nvPr>
        </p:nvSpPr>
        <p:spPr>
          <a:xfrm>
            <a:off x="503999" y="1769039"/>
            <a:ext cx="9071640" cy="5790636"/>
          </a:xfrm>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a:buNone/>
            </a:pPr>
            <a:r>
              <a:rPr sz="2600" b="1" smtClean="0">
                <a:latin typeface="Times New Roman" pitchFamily="18" charset="0"/>
                <a:cs typeface="Times New Roman" pitchFamily="18" charset="0"/>
              </a:rPr>
              <a:t>Hardware Requirements:</a:t>
            </a:r>
            <a:endParaRPr sz="2600" smtClean="0">
              <a:latin typeface="Times New Roman" pitchFamily="18" charset="0"/>
              <a:cs typeface="Times New Roman" pitchFamily="18" charset="0"/>
            </a:endParaRPr>
          </a:p>
          <a:p>
            <a:pPr lvl="0">
              <a:buFont typeface="Wingdings" pitchFamily="2" charset="2"/>
              <a:buChar char="Ø"/>
            </a:pPr>
            <a:r>
              <a:rPr sz="2600" smtClean="0">
                <a:latin typeface="Times New Roman" pitchFamily="18" charset="0"/>
                <a:cs typeface="Times New Roman" pitchFamily="18" charset="0"/>
              </a:rPr>
              <a:t>System: Pentium IV 2.4 GHz. </a:t>
            </a:r>
          </a:p>
          <a:p>
            <a:pPr lvl="0">
              <a:buFont typeface="Wingdings" pitchFamily="2" charset="2"/>
              <a:buChar char="Ø"/>
            </a:pPr>
            <a:r>
              <a:rPr sz="2600" smtClean="0">
                <a:latin typeface="Times New Roman" pitchFamily="18" charset="0"/>
                <a:cs typeface="Times New Roman" pitchFamily="18" charset="0"/>
              </a:rPr>
              <a:t>Hard Disk:40 </a:t>
            </a:r>
            <a:r>
              <a:rPr sz="2600" smtClean="0">
                <a:latin typeface="Times New Roman" pitchFamily="18" charset="0"/>
                <a:cs typeface="Times New Roman" pitchFamily="18" charset="0"/>
              </a:rPr>
              <a:t>GB</a:t>
            </a:r>
            <a:endParaRPr sz="2600" smtClean="0">
              <a:latin typeface="Times New Roman" pitchFamily="18" charset="0"/>
              <a:cs typeface="Times New Roman" pitchFamily="18" charset="0"/>
            </a:endParaRPr>
          </a:p>
          <a:p>
            <a:pPr lvl="0">
              <a:buFont typeface="Wingdings" pitchFamily="2" charset="2"/>
              <a:buChar char="Ø"/>
            </a:pPr>
            <a:r>
              <a:rPr sz="2600" smtClean="0">
                <a:latin typeface="Times New Roman" pitchFamily="18" charset="0"/>
                <a:cs typeface="Times New Roman" pitchFamily="18" charset="0"/>
              </a:rPr>
              <a:t>Monitor : 15 VGA Color</a:t>
            </a:r>
          </a:p>
          <a:p>
            <a:pPr>
              <a:buNone/>
            </a:pPr>
            <a:r>
              <a:rPr sz="2600" b="1" smtClean="0">
                <a:latin typeface="Times New Roman" pitchFamily="18" charset="0"/>
                <a:cs typeface="Times New Roman" pitchFamily="18" charset="0"/>
              </a:rPr>
              <a:t>Software Configuration</a:t>
            </a:r>
          </a:p>
          <a:p>
            <a:pPr lvl="0">
              <a:buFont typeface="Wingdings" pitchFamily="2" charset="2"/>
              <a:buChar char="Ø"/>
            </a:pPr>
            <a:r>
              <a:rPr sz="2800" smtClean="0">
                <a:latin typeface="Times New Roman" pitchFamily="18" charset="0"/>
                <a:cs typeface="Times New Roman" pitchFamily="18" charset="0"/>
              </a:rPr>
              <a:t>Services Web Based (Amazon cloud )</a:t>
            </a:r>
          </a:p>
          <a:p>
            <a:pPr lvl="0">
              <a:buFont typeface="Wingdings" pitchFamily="2" charset="2"/>
              <a:buChar char="Ø"/>
            </a:pPr>
            <a:r>
              <a:rPr sz="2800" smtClean="0">
                <a:latin typeface="Times New Roman" pitchFamily="18" charset="0"/>
                <a:cs typeface="Times New Roman" pitchFamily="18" charset="0"/>
              </a:rPr>
              <a:t>IDE : Eclipse Luna </a:t>
            </a:r>
          </a:p>
          <a:p>
            <a:pPr lvl="0">
              <a:buFont typeface="Wingdings" pitchFamily="2" charset="2"/>
              <a:buChar char="Ø"/>
            </a:pPr>
            <a:r>
              <a:rPr sz="2800" smtClean="0">
                <a:latin typeface="Times New Roman" pitchFamily="18" charset="0"/>
                <a:cs typeface="Times New Roman" pitchFamily="18" charset="0"/>
              </a:rPr>
              <a:t>Front End  Jsp</a:t>
            </a:r>
          </a:p>
          <a:p>
            <a:pPr lvl="0">
              <a:buFont typeface="Wingdings" pitchFamily="2" charset="2"/>
              <a:buChar char="Ø"/>
            </a:pPr>
            <a:r>
              <a:rPr sz="2800" smtClean="0">
                <a:latin typeface="Times New Roman" pitchFamily="18" charset="0"/>
                <a:cs typeface="Times New Roman" pitchFamily="18" charset="0"/>
              </a:rPr>
              <a:t>Back End Servlet/Data Base(MYSQL</a:t>
            </a:r>
            <a:r>
              <a:rPr sz="2800" smtClean="0"/>
              <a:t>)</a:t>
            </a:r>
          </a:p>
          <a:p>
            <a:pPr lvl="0">
              <a:buFont typeface="Wingdings" pitchFamily="2" charset="2"/>
              <a:buChar char="Ø"/>
            </a:pPr>
            <a:endParaRPr sz="260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19"/>
            <a:ext cx="9184513" cy="1573517"/>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5400" u="sng" dirty="0">
                <a:latin typeface="Times New Roman" pitchFamily="18" charset="0"/>
                <a:cs typeface="Times New Roman" pitchFamily="18" charset="0"/>
              </a:rPr>
              <a:t>External Interface Specification</a:t>
            </a:r>
          </a:p>
        </p:txBody>
      </p:sp>
      <p:sp>
        <p:nvSpPr>
          <p:cNvPr id="3" name="Text Placeholder 2"/>
          <p:cNvSpPr txBox="1">
            <a:spLocks noGrp="1"/>
          </p:cNvSpPr>
          <p:nvPr>
            <p:ph type="body" idx="4294967295"/>
          </p:nvPr>
        </p:nvSpPr>
        <p:spPr>
          <a:xfrm>
            <a:off x="503999" y="1769039"/>
            <a:ext cx="9071640" cy="5287397"/>
          </a:xfrm>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a:buFont typeface="Wingdings" pitchFamily="2" charset="2"/>
              <a:buChar char="Ø"/>
            </a:pPr>
            <a:r>
              <a:rPr sz="2600" b="1" smtClean="0">
                <a:latin typeface="Times New Roman" pitchFamily="18" charset="0"/>
                <a:cs typeface="Times New Roman" pitchFamily="18" charset="0"/>
              </a:rPr>
              <a:t>Database Requirements:-</a:t>
            </a:r>
            <a:endParaRPr sz="2600" smtClean="0">
              <a:latin typeface="Times New Roman" pitchFamily="18" charset="0"/>
              <a:cs typeface="Times New Roman" pitchFamily="18" charset="0"/>
            </a:endParaRPr>
          </a:p>
          <a:p>
            <a:pPr lvl="0">
              <a:buFont typeface="Wingdings" pitchFamily="2" charset="2"/>
              <a:buChar char="Ø"/>
            </a:pPr>
            <a:r>
              <a:rPr sz="2600" b="1" smtClean="0">
                <a:latin typeface="Times New Roman" pitchFamily="18" charset="0"/>
                <a:cs typeface="Times New Roman" pitchFamily="18" charset="0"/>
              </a:rPr>
              <a:t>Database : </a:t>
            </a:r>
            <a:r>
              <a:rPr sz="2600" smtClean="0">
                <a:latin typeface="Times New Roman" pitchFamily="18" charset="0"/>
                <a:cs typeface="Times New Roman" pitchFamily="18" charset="0"/>
              </a:rPr>
              <a:t>MySQL 5.5</a:t>
            </a:r>
          </a:p>
          <a:p>
            <a:pPr lvl="0">
              <a:buFont typeface="Wingdings" pitchFamily="2" charset="2"/>
              <a:buChar char="Ø"/>
            </a:pPr>
            <a:r>
              <a:rPr sz="2600" b="1" smtClean="0">
                <a:latin typeface="Times New Roman" pitchFamily="18" charset="0"/>
                <a:cs typeface="Times New Roman" pitchFamily="18" charset="0"/>
              </a:rPr>
              <a:t>Data Set: </a:t>
            </a:r>
            <a:r>
              <a:rPr sz="2600" smtClean="0">
                <a:latin typeface="Times New Roman" pitchFamily="18" charset="0"/>
                <a:cs typeface="Times New Roman" pitchFamily="18" charset="0"/>
              </a:rPr>
              <a:t>Hospital with doctor information</a:t>
            </a:r>
            <a:r>
              <a:rPr sz="2600" b="1" smtClean="0">
                <a:latin typeface="Times New Roman" pitchFamily="18" charset="0"/>
                <a:cs typeface="Times New Roman" pitchFamily="18" charset="0"/>
              </a:rPr>
              <a:t> .</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5400" u="sng" smtClean="0">
                <a:latin typeface="Times New Roman" pitchFamily="18" charset="0"/>
                <a:cs typeface="Times New Roman" pitchFamily="18" charset="0"/>
              </a:rPr>
              <a:t>Non Functional Requirement</a:t>
            </a:r>
            <a:endParaRPr lang="en-US" sz="5400" u="sng" dirty="0">
              <a:latin typeface="Times New Roman" pitchFamily="18" charset="0"/>
              <a:cs typeface="Times New Roman" pitchFamily="18" charset="0"/>
            </a:endParaRPr>
          </a:p>
        </p:txBody>
      </p:sp>
      <p:sp>
        <p:nvSpPr>
          <p:cNvPr id="3" name="Text Placeholder 2"/>
          <p:cNvSpPr txBox="1">
            <a:spLocks noGrp="1"/>
          </p:cNvSpPr>
          <p:nvPr>
            <p:ph type="body" idx="4294967295"/>
          </p:nvPr>
        </p:nvSpPr>
        <p:spPr>
          <a:xfrm>
            <a:off x="503999" y="1769039"/>
            <a:ext cx="9071640" cy="5363597"/>
          </a:xfrm>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buFont typeface="Wingdings" pitchFamily="2" charset="2"/>
              <a:buChar char="Ø"/>
            </a:pPr>
            <a:r>
              <a:rPr sz="2600" b="1" smtClean="0">
                <a:latin typeface="Times New Roman" pitchFamily="18" charset="0"/>
                <a:cs typeface="Times New Roman" pitchFamily="18" charset="0"/>
              </a:rPr>
              <a:t>Performances :-</a:t>
            </a:r>
            <a:endParaRPr sz="2600" smtClean="0">
              <a:latin typeface="Times New Roman" pitchFamily="18" charset="0"/>
              <a:cs typeface="Times New Roman" pitchFamily="18" charset="0"/>
            </a:endParaRPr>
          </a:p>
          <a:p>
            <a:pPr>
              <a:buFont typeface="Wingdings" pitchFamily="2" charset="2"/>
              <a:buChar char="Ø"/>
            </a:pPr>
            <a:r>
              <a:rPr sz="2600" smtClean="0">
                <a:latin typeface="Times New Roman" pitchFamily="18" charset="0"/>
                <a:cs typeface="Times New Roman" pitchFamily="18" charset="0"/>
              </a:rPr>
              <a:t>To Improve Performances user only select the hospital,doctorName,Specialization system get the current location &amp; when show on Map and get the Shortest  distance &amp; time according to current Location.</a:t>
            </a:r>
          </a:p>
          <a:p>
            <a:pPr>
              <a:buFont typeface="Wingdings" pitchFamily="2" charset="2"/>
              <a:buChar char="Ø"/>
            </a:pPr>
            <a:r>
              <a:rPr sz="2800" smtClean="0"/>
              <a:t> </a:t>
            </a:r>
            <a:r>
              <a:rPr sz="2600" b="1" smtClean="0">
                <a:latin typeface="Times New Roman" pitchFamily="18" charset="0"/>
                <a:cs typeface="Times New Roman" pitchFamily="18" charset="0"/>
              </a:rPr>
              <a:t>Safety</a:t>
            </a:r>
            <a:r>
              <a:rPr sz="3600" smtClean="0">
                <a:latin typeface="Times New Roman" pitchFamily="18" charset="0"/>
                <a:cs typeface="Times New Roman" pitchFamily="18" charset="0"/>
              </a:rPr>
              <a:t>:-</a:t>
            </a:r>
          </a:p>
          <a:p>
            <a:pPr>
              <a:buFont typeface="Wingdings" pitchFamily="2" charset="2"/>
              <a:buChar char="Ø"/>
            </a:pPr>
            <a:r>
              <a:rPr sz="2600" smtClean="0">
                <a:latin typeface="Times New Roman" pitchFamily="18" charset="0"/>
                <a:cs typeface="Times New Roman" pitchFamily="18" charset="0"/>
              </a:rPr>
              <a:t>Patient should give appropriate symptoms to get aprropriate doctor and its corresponding accurate prediction</a:t>
            </a:r>
            <a:endParaRPr sz="2600" smtClean="0">
              <a:latin typeface="Times New Roman" pitchFamily="18" charset="0"/>
              <a:cs typeface="Times New Roman" pitchFamily="18" charset="0"/>
            </a:endParaRPr>
          </a:p>
          <a:p>
            <a:pPr lvl="0">
              <a:buFont typeface="Wingdings" pitchFamily="2" charset="2"/>
              <a:buChar char="Ø"/>
            </a:pPr>
            <a:endParaRPr sz="2800" smtClean="0"/>
          </a:p>
          <a:p>
            <a:pPr>
              <a:buFont typeface="Wingdings" pitchFamily="2" charset="2"/>
              <a:buChar char="Ø"/>
            </a:pPr>
            <a:endParaRPr sz="2800" smtClean="0"/>
          </a:p>
          <a:p>
            <a:pPr>
              <a:buFont typeface="Wingdings" pitchFamily="2" charset="2"/>
              <a:buChar char="Ø"/>
            </a:pPr>
            <a:endParaRPr sz="2600" smtClean="0">
              <a:latin typeface="Times New Roman" pitchFamily="18" charset="0"/>
              <a:cs typeface="Times New Roman" pitchFamily="18" charset="0"/>
            </a:endParaRPr>
          </a:p>
          <a:p>
            <a:pPr>
              <a:buFont typeface="Wingdings" pitchFamily="2" charset="2"/>
              <a:buChar char="Ø"/>
            </a:pPr>
            <a:endParaRPr sz="260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5600" u="sng" smtClean="0">
                <a:latin typeface="Times New Roman" pitchFamily="18" charset="0"/>
                <a:cs typeface="Times New Roman" pitchFamily="18" charset="0"/>
              </a:rPr>
              <a:t>Non Functional Requirement</a:t>
            </a:r>
            <a:endParaRPr lang="en-US" sz="5600" u="sng" dirty="0">
              <a:latin typeface="Times New Roman" pitchFamily="18" charset="0"/>
              <a:cs typeface="Times New Roman" pitchFamily="18" charset="0"/>
            </a:endParaRP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buFont typeface="Wingdings" pitchFamily="2" charset="2"/>
              <a:buChar char="Ø"/>
            </a:pPr>
            <a:endParaRPr smtClean="0"/>
          </a:p>
          <a:p>
            <a:pPr lvl="0">
              <a:buNone/>
            </a:pPr>
            <a:r>
              <a:rPr sz="2600" b="1" smtClean="0">
                <a:latin typeface="Times New Roman" pitchFamily="18" charset="0"/>
                <a:cs typeface="Times New Roman" pitchFamily="18" charset="0"/>
              </a:rPr>
              <a:t>Reliability:- </a:t>
            </a:r>
          </a:p>
          <a:p>
            <a:pPr>
              <a:buFont typeface="Wingdings" pitchFamily="2" charset="2"/>
              <a:buChar char="Ø"/>
            </a:pPr>
            <a:r>
              <a:rPr sz="2600" smtClean="0">
                <a:latin typeface="Times New Roman" pitchFamily="18" charset="0"/>
                <a:cs typeface="Times New Roman" pitchFamily="18" charset="0"/>
              </a:rPr>
              <a:t>The reliability of the proposed system will be high due to the above stated reasons. The reason for the increased reliability of the system is that now there would be Accurate the Diseases according to Symptoms</a:t>
            </a:r>
          </a:p>
          <a:p>
            <a:pPr>
              <a:buFont typeface="Wingdings" pitchFamily="2" charset="2"/>
              <a:buChar char="Ø"/>
            </a:pPr>
            <a:endParaRPr smtClean="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5600" u="sng" dirty="0" smtClean="0">
                <a:latin typeface="Times New Roman" pitchFamily="18" charset="0"/>
                <a:cs typeface="Times New Roman" pitchFamily="18" charset="0"/>
              </a:rPr>
              <a:t>PERSONA</a:t>
            </a:r>
            <a:endParaRPr lang="en-US" sz="5600" u="sng" dirty="0">
              <a:latin typeface="Times New Roman" pitchFamily="18" charset="0"/>
              <a:cs typeface="Times New Roman" pitchFamily="18" charset="0"/>
            </a:endParaRP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buFont typeface="Wingdings" pitchFamily="2" charset="2"/>
              <a:buChar char="Ø"/>
            </a:pPr>
            <a:endParaRPr dirty="0" smtClean="0"/>
          </a:p>
          <a:p>
            <a:pPr>
              <a:buNone/>
            </a:pPr>
            <a:r>
              <a:rPr lang="en-US" sz="2600" smtClean="0">
                <a:latin typeface="Times New Roman" pitchFamily="18" charset="0"/>
                <a:cs typeface="Times New Roman" pitchFamily="18" charset="0"/>
              </a:rPr>
              <a:t>    Manish </a:t>
            </a:r>
            <a:r>
              <a:rPr lang="en-US" sz="2600" dirty="0" smtClean="0">
                <a:latin typeface="Times New Roman" pitchFamily="18" charset="0"/>
                <a:cs typeface="Times New Roman" pitchFamily="18" charset="0"/>
              </a:rPr>
              <a:t>search the nearest hospital according to their current location. Application gives the top hospital nearest about current location according to distance. Manish selects the nearest hospital then , on Map the route is shown according to distance and Time. Manish selects hospital view gallery, documents and doctors list. When Manish select the doctor and he uploads symptoms and if there is particular medical report. Doctor get the symptoms and uploaded report. System predicts the particular diseases and Medicines.</a:t>
            </a:r>
          </a:p>
          <a:p>
            <a:endParaRPr lang="en-US" sz="2800" dirty="0" smtClean="0"/>
          </a:p>
          <a:p>
            <a:pPr lvl="0">
              <a:buNone/>
            </a:pPr>
            <a:endParaRPr sz="2600" dirty="0" smtClean="0">
              <a:latin typeface="Times New Roman" pitchFamily="18" charset="0"/>
              <a:cs typeface="Times New Roman" pitchFamily="18" charset="0"/>
            </a:endParaRPr>
          </a:p>
          <a:p>
            <a:pPr>
              <a:buFont typeface="Wingdings" pitchFamily="2" charset="2"/>
              <a:buChar char="Ø"/>
            </a:pPr>
            <a:endParaRPr dirty="0" smtClean="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8660" y="3318172"/>
            <a:ext cx="3148939"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 You</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248</Words>
  <Application>Microsoft Office PowerPoint</Application>
  <PresentationFormat>Custom</PresentationFormat>
  <Paragraphs>45</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Default</vt:lpstr>
      <vt:lpstr>LOCATION TRACKING AND HEALTH PREDICTION</vt:lpstr>
      <vt:lpstr>Problem Statement </vt:lpstr>
      <vt:lpstr>Functional Specification</vt:lpstr>
      <vt:lpstr>Technical Specification</vt:lpstr>
      <vt:lpstr>External Interface Specification</vt:lpstr>
      <vt:lpstr>Non Functional Requirement</vt:lpstr>
      <vt:lpstr>Non Functional Requirement</vt:lpstr>
      <vt:lpstr>PERSONA</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suresh Bendkhale</dc:creator>
  <cp:lastModifiedBy>Gaurav Bagade</cp:lastModifiedBy>
  <cp:revision>25</cp:revision>
  <dcterms:created xsi:type="dcterms:W3CDTF">2018-08-17T21:56:05Z</dcterms:created>
  <dcterms:modified xsi:type="dcterms:W3CDTF">2018-08-25T03:55:00Z</dcterms:modified>
</cp:coreProperties>
</file>