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2"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2" d="100"/>
          <a:sy n="82" d="100"/>
        </p:scale>
        <p:origin x="-1014"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37B255-EB1F-47C6-9A84-CCA90E4BAF6B}"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7B255-EB1F-47C6-9A84-CCA90E4BAF6B}"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7B255-EB1F-47C6-9A84-CCA90E4BAF6B}"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7B255-EB1F-47C6-9A84-CCA90E4BAF6B}"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7B255-EB1F-47C6-9A84-CCA90E4BAF6B}"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37B255-EB1F-47C6-9A84-CCA90E4BAF6B}"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37B255-EB1F-47C6-9A84-CCA90E4BAF6B}" type="datetimeFigureOut">
              <a:rPr lang="en-US" smtClean="0"/>
              <a:pPr/>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7B255-EB1F-47C6-9A84-CCA90E4BAF6B}" type="datetimeFigureOut">
              <a:rPr lang="en-US" smtClean="0"/>
              <a:pPr/>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7B255-EB1F-47C6-9A84-CCA90E4BAF6B}" type="datetimeFigureOut">
              <a:rPr lang="en-US" smtClean="0"/>
              <a:pPr/>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7B255-EB1F-47C6-9A84-CCA90E4BAF6B}"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7B255-EB1F-47C6-9A84-CCA90E4BAF6B}"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B4A2B-F29B-442F-B0A8-3BCB2FDD02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7B255-EB1F-47C6-9A84-CCA90E4BAF6B}" type="datetimeFigureOut">
              <a:rPr lang="en-US" smtClean="0"/>
              <a:pPr/>
              <a:t>8/24/2018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B4A2B-F29B-442F-B0A8-3BCB2FDD02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H="1" flipV="1">
            <a:off x="3048000" y="2286000"/>
            <a:ext cx="1828800" cy="954107"/>
          </a:xfrm>
          <a:prstGeom prst="rect">
            <a:avLst/>
          </a:prstGeom>
          <a:noFill/>
        </p:spPr>
        <p:txBody>
          <a:bodyPr wrap="square" rtlCol="0">
            <a:spAutoFit/>
          </a:bodyPr>
          <a:lstStyle/>
          <a:p>
            <a:r>
              <a:rPr lang="en-US" sz="2800" dirty="0" smtClean="0"/>
              <a:t>Group No.18</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828800"/>
            <a:ext cx="8265596" cy="1569660"/>
          </a:xfrm>
          <a:prstGeom prst="rect">
            <a:avLst/>
          </a:prstGeom>
          <a:noFill/>
        </p:spPr>
        <p:txBody>
          <a:bodyPr wrap="none" rtlCol="0">
            <a:spAutoFit/>
          </a:bodyPr>
          <a:lstStyle/>
          <a:p>
            <a:r>
              <a:rPr lang="en-US" sz="3200" b="1" dirty="0" smtClean="0"/>
              <a:t>Title :              </a:t>
            </a:r>
            <a:endParaRPr lang="en-US" sz="3200" b="1" dirty="0" smtClean="0"/>
          </a:p>
          <a:p>
            <a:r>
              <a:rPr lang="en-US" sz="3200" b="1" dirty="0" smtClean="0"/>
              <a:t>	</a:t>
            </a:r>
            <a:r>
              <a:rPr lang="en-US" sz="3200" dirty="0" smtClean="0"/>
              <a:t>Text Document Clustering using a machine </a:t>
            </a:r>
          </a:p>
          <a:p>
            <a:r>
              <a:rPr lang="en-US" sz="3200" dirty="0" smtClean="0"/>
              <a:t>	</a:t>
            </a:r>
            <a:r>
              <a:rPr lang="en-US" sz="3200" dirty="0" smtClean="0"/>
              <a:t>learning framework. </a:t>
            </a:r>
            <a:endParaRPr lang="en-US" sz="32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838200"/>
            <a:ext cx="4403963" cy="584775"/>
          </a:xfrm>
          <a:prstGeom prst="rect">
            <a:avLst/>
          </a:prstGeom>
          <a:noFill/>
        </p:spPr>
        <p:txBody>
          <a:bodyPr wrap="none" rtlCol="0">
            <a:spAutoFit/>
          </a:bodyPr>
          <a:lstStyle/>
          <a:p>
            <a:r>
              <a:rPr lang="en-US" sz="3200" b="1" dirty="0" smtClean="0"/>
              <a:t>Functional Specifications</a:t>
            </a:r>
            <a:endParaRPr lang="en-US" sz="3200" b="1" dirty="0"/>
          </a:p>
        </p:txBody>
      </p:sp>
      <p:sp>
        <p:nvSpPr>
          <p:cNvPr id="5121" name="Rectangle 1"/>
          <p:cNvSpPr>
            <a:spLocks noChangeArrowheads="1"/>
          </p:cNvSpPr>
          <p:nvPr/>
        </p:nvSpPr>
        <p:spPr bwMode="auto">
          <a:xfrm>
            <a:off x="685800" y="2286000"/>
            <a:ext cx="7620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Purpose : </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Text classification using data mining and machine learning Algorithms.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Scope of Project: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To Giving labels to academic papers by technical domains and sub-domains and Creating suggestion and Prediction using linear regression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Facilitating other Documentation: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The SRS forms the basis for a load of other important Documents such as the Software Design Specification.</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533400"/>
            <a:ext cx="5467202" cy="584775"/>
          </a:xfrm>
          <a:prstGeom prst="rect">
            <a:avLst/>
          </a:prstGeom>
          <a:noFill/>
        </p:spPr>
        <p:txBody>
          <a:bodyPr wrap="none" rtlCol="0">
            <a:spAutoFit/>
          </a:bodyPr>
          <a:lstStyle/>
          <a:p>
            <a:r>
              <a:rPr lang="en-US" sz="3200" b="1" dirty="0" smtClean="0"/>
              <a:t>External Interface Specification</a:t>
            </a:r>
            <a:endParaRPr lang="en-US" sz="3200" b="1" dirty="0"/>
          </a:p>
        </p:txBody>
      </p:sp>
      <p:sp>
        <p:nvSpPr>
          <p:cNvPr id="4097" name="Rectangle 1"/>
          <p:cNvSpPr>
            <a:spLocks noChangeArrowheads="1"/>
          </p:cNvSpPr>
          <p:nvPr/>
        </p:nvSpPr>
        <p:spPr bwMode="auto">
          <a:xfrm>
            <a:off x="609600" y="1524000"/>
            <a:ext cx="6629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User Interface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Home page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Upload Dataset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Apply pre-processing.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Calculate TFIDF Weight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Classification using machine learning framework</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Hardware Interfaces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entire software requires a completely equipped computer system including monitor, keyboard, and other input output devices.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Software Interfaces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system can use Microsoft as the operating system platform. System also makes use of certain GUI tools. To run this application we need JDK 1.8 and above as java platform and Apache tomcat as server. To store data we need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MySQL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database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381000"/>
            <a:ext cx="4011804" cy="584775"/>
          </a:xfrm>
          <a:prstGeom prst="rect">
            <a:avLst/>
          </a:prstGeom>
          <a:noFill/>
        </p:spPr>
        <p:txBody>
          <a:bodyPr wrap="none" rtlCol="0">
            <a:spAutoFit/>
          </a:bodyPr>
          <a:lstStyle/>
          <a:p>
            <a:r>
              <a:rPr lang="en-US" sz="3200" b="1" dirty="0" smtClean="0"/>
              <a:t>Technical Specification</a:t>
            </a:r>
            <a:endParaRPr lang="en-US" sz="3200" b="1" dirty="0"/>
          </a:p>
        </p:txBody>
      </p:sp>
      <p:sp>
        <p:nvSpPr>
          <p:cNvPr id="3073" name="Rectangle 1"/>
          <p:cNvSpPr>
            <a:spLocks noChangeArrowheads="1"/>
          </p:cNvSpPr>
          <p:nvPr/>
        </p:nvSpPr>
        <p:spPr bwMode="auto">
          <a:xfrm>
            <a:off x="304800" y="1524000"/>
            <a:ext cx="79248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Major Tasks in the Dissertation stages are: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 Download and install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jdk</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1.8.0</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2 - Download and </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install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Eclipse Oxygen which is compatible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jdk</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1.8</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3 Download and Install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MySQL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5.1 and create database and tables,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4 - Run Eclipse and create Workspace and provide workspace name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5 - Import Java project Import the source code from the source code directory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intoworkspace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6 - Set up database connectivity. Using JDBC and MYSQL bridge drivers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7 - First go to project properties using right click on project in Eclipse, select Run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Tab,and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set main class for rest execution.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8 - Finally run Java Program- Run Java program through Eclipse.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Accuracy:</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Proposed Framework will give domain classification to user if data available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indatabase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6858000" cy="4493538"/>
          </a:xfrm>
          <a:prstGeom prst="rect">
            <a:avLst/>
          </a:prstGeom>
        </p:spPr>
        <p:txBody>
          <a:bodyPr wrap="square">
            <a:spAutoFit/>
          </a:bodyPr>
          <a:lstStyle/>
          <a:p>
            <a:pPr lvl="0" eaLnBrk="0" fontAlgn="base" hangingPunct="0">
              <a:spcBef>
                <a:spcPct val="0"/>
              </a:spcBef>
              <a:spcAft>
                <a:spcPct val="0"/>
              </a:spcAft>
            </a:pPr>
            <a:r>
              <a:rPr lang="en-US" b="1" dirty="0" smtClean="0">
                <a:latin typeface="Times New Roman" pitchFamily="18" charset="0"/>
                <a:ea typeface="Calibri" pitchFamily="34" charset="0"/>
                <a:cs typeface="Times New Roman" pitchFamily="18" charset="0"/>
              </a:rPr>
              <a:t>Failure handling:</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System components may fail independently of others. Therefore, system components must be built so they can handle failure of other components they depend on. </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Times New Roman" pitchFamily="18" charset="0"/>
                <a:ea typeface="Calibri" pitchFamily="34" charset="0"/>
                <a:cs typeface="Times New Roman" pitchFamily="18" charset="0"/>
              </a:rPr>
              <a:t>Openness:</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It supports PDF Data Set.</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Times New Roman" pitchFamily="18" charset="0"/>
                <a:ea typeface="Calibri" pitchFamily="34" charset="0"/>
                <a:cs typeface="Times New Roman" pitchFamily="18" charset="0"/>
              </a:rPr>
              <a:t>Security requirements</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Private links can send on user</a:t>
            </a:r>
            <a:r>
              <a:rPr lang="en-US" dirty="0" smtClean="0">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mail id.</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Software quality attributes</a:t>
            </a:r>
            <a:r>
              <a:rPr lang="en-US" dirty="0" smtClean="0">
                <a:ea typeface="Calibri" pitchFamily="34" charset="0"/>
                <a:cs typeface="Times New Roman" pitchFamily="18" charset="0"/>
              </a:rPr>
              <a:t> </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Times New Roman" pitchFamily="18" charset="0"/>
                <a:ea typeface="Calibri" pitchFamily="34" charset="0"/>
                <a:cs typeface="Times New Roman" pitchFamily="18" charset="0"/>
              </a:rPr>
              <a:t>Usability:</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The software will be embedded in a website. It should be scalable designed to be easily adopted by a system. Any user can handle system user friendly.</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Times New Roman" pitchFamily="18" charset="0"/>
                <a:ea typeface="Calibri" pitchFamily="34" charset="0"/>
                <a:cs typeface="Times New Roman" pitchFamily="18" charset="0"/>
              </a:rPr>
              <a:t>Reliability:</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dirty="0" smtClean="0">
                <a:latin typeface="Times New Roman" pitchFamily="18" charset="0"/>
                <a:ea typeface="Calibri" pitchFamily="34" charset="0"/>
                <a:cs typeface="Times New Roman" pitchFamily="18" charset="0"/>
              </a:rPr>
              <a:t>The system should have accurate results and fast responses to users.</a:t>
            </a:r>
            <a:endParaRPr lang="en-US" sz="1050" dirty="0" smtClean="0">
              <a:latin typeface="Arial" pitchFamily="34" charset="0"/>
              <a:cs typeface="Arial" pitchFamily="34" charset="0"/>
            </a:endParaRPr>
          </a:p>
          <a:p>
            <a:pPr lvl="0" eaLnBrk="0" fontAlgn="base" hangingPunct="0">
              <a:spcBef>
                <a:spcPct val="0"/>
              </a:spcBef>
              <a:spcAft>
                <a:spcPct val="0"/>
              </a:spcAft>
            </a:pPr>
            <a:endParaRPr lang="en-US" sz="1600" dirty="0" smtClean="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990600" y="533400"/>
            <a:ext cx="6781800" cy="6309323"/>
          </a:xfrm>
          <a:prstGeom prst="rect">
            <a:avLst/>
          </a:prstGeom>
          <a:noFill/>
          <a:ln w="9525">
            <a:noFill/>
            <a:miter lim="800000"/>
            <a:headEnd/>
            <a:tailEnd/>
          </a:ln>
          <a:effectLst/>
        </p:spPr>
        <p:txBody>
          <a:bodyPr vert="horz" wrap="square" lIns="914112"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Requirements: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u="sng"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r>
              <a:rPr kumimoji="0" lang="en-US" b="0"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 Pentium –III</a:t>
            </a:r>
            <a:endPar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Speed</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- 1.1 GH</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z</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RAM 				-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256 MB</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(min)</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Har</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 Disk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- 20 GB</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loppy Drive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- 1.44 MB</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Ke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y Board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Standard Windows Keyboard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Mouse				- Two or Three Button Mouse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Monit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or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SVGA</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r>
              <a:rPr kumimoji="0" lang="en-US" b="0"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Operating System   	- Windows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Application Server         	- Tomcat5.0/6.X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Front End        	- HTML, JDK 1.8, JSP</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Database                         	- My SQL 5.0</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IDE				-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Eclipse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Canvas 571"/>
          <p:cNvGrpSpPr>
            <a:grpSpLocks/>
          </p:cNvGrpSpPr>
          <p:nvPr/>
        </p:nvGrpSpPr>
        <p:grpSpPr bwMode="auto">
          <a:xfrm>
            <a:off x="838190" y="228600"/>
            <a:ext cx="6705609" cy="6629400"/>
            <a:chOff x="-762" y="-3064"/>
            <a:chExt cx="60191" cy="66233"/>
          </a:xfrm>
        </p:grpSpPr>
        <p:sp>
          <p:nvSpPr>
            <p:cNvPr id="20483" name="AutoShape 3"/>
            <p:cNvSpPr>
              <a:spLocks noChangeAspect="1" noChangeArrowheads="1"/>
            </p:cNvSpPr>
            <p:nvPr/>
          </p:nvSpPr>
          <p:spPr bwMode="auto">
            <a:xfrm>
              <a:off x="-762" y="-3064"/>
              <a:ext cx="60191" cy="6329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5"/>
            <p:cNvSpPr>
              <a:spLocks noChangeArrowheads="1"/>
            </p:cNvSpPr>
            <p:nvPr/>
          </p:nvSpPr>
          <p:spPr bwMode="auto">
            <a:xfrm>
              <a:off x="1092" y="1092"/>
              <a:ext cx="8382" cy="29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 name="Freeform 6"/>
            <p:cNvSpPr>
              <a:spLocks noEditPoints="1"/>
            </p:cNvSpPr>
            <p:nvPr/>
          </p:nvSpPr>
          <p:spPr bwMode="auto">
            <a:xfrm>
              <a:off x="1047" y="1047"/>
              <a:ext cx="8465" cy="3017"/>
            </a:xfrm>
            <a:custGeom>
              <a:avLst/>
              <a:gdLst>
                <a:gd name="T0" fmla="*/ 0 w 1333"/>
                <a:gd name="T1" fmla="*/ 0 h 475"/>
                <a:gd name="T2" fmla="*/ 846455 w 1333"/>
                <a:gd name="T3" fmla="*/ 0 h 475"/>
                <a:gd name="T4" fmla="*/ 846455 w 1333"/>
                <a:gd name="T5" fmla="*/ 301625 h 475"/>
                <a:gd name="T6" fmla="*/ 0 w 1333"/>
                <a:gd name="T7" fmla="*/ 301625 h 475"/>
                <a:gd name="T8" fmla="*/ 0 w 1333"/>
                <a:gd name="T9" fmla="*/ 0 h 475"/>
                <a:gd name="T10" fmla="*/ 8255 w 1333"/>
                <a:gd name="T11" fmla="*/ 297815 h 475"/>
                <a:gd name="T12" fmla="*/ 4445 w 1333"/>
                <a:gd name="T13" fmla="*/ 293370 h 475"/>
                <a:gd name="T14" fmla="*/ 842645 w 1333"/>
                <a:gd name="T15" fmla="*/ 293370 h 475"/>
                <a:gd name="T16" fmla="*/ 838200 w 1333"/>
                <a:gd name="T17" fmla="*/ 297815 h 475"/>
                <a:gd name="T18" fmla="*/ 838200 w 1333"/>
                <a:gd name="T19" fmla="*/ 4445 h 475"/>
                <a:gd name="T20" fmla="*/ 842645 w 1333"/>
                <a:gd name="T21" fmla="*/ 8255 h 475"/>
                <a:gd name="T22" fmla="*/ 4445 w 1333"/>
                <a:gd name="T23" fmla="*/ 8255 h 475"/>
                <a:gd name="T24" fmla="*/ 8255 w 1333"/>
                <a:gd name="T25" fmla="*/ 4445 h 475"/>
                <a:gd name="T26" fmla="*/ 8255 w 1333"/>
                <a:gd name="T27" fmla="*/ 297815 h 4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33" h="475">
                  <a:moveTo>
                    <a:pt x="0" y="0"/>
                  </a:moveTo>
                  <a:lnTo>
                    <a:pt x="1333" y="0"/>
                  </a:lnTo>
                  <a:lnTo>
                    <a:pt x="1333" y="475"/>
                  </a:lnTo>
                  <a:lnTo>
                    <a:pt x="0" y="475"/>
                  </a:lnTo>
                  <a:lnTo>
                    <a:pt x="0" y="0"/>
                  </a:lnTo>
                  <a:close/>
                  <a:moveTo>
                    <a:pt x="13" y="469"/>
                  </a:moveTo>
                  <a:lnTo>
                    <a:pt x="7" y="462"/>
                  </a:lnTo>
                  <a:lnTo>
                    <a:pt x="1327" y="462"/>
                  </a:lnTo>
                  <a:lnTo>
                    <a:pt x="1320" y="469"/>
                  </a:lnTo>
                  <a:lnTo>
                    <a:pt x="1320" y="7"/>
                  </a:lnTo>
                  <a:lnTo>
                    <a:pt x="1327" y="13"/>
                  </a:lnTo>
                  <a:lnTo>
                    <a:pt x="7" y="13"/>
                  </a:lnTo>
                  <a:lnTo>
                    <a:pt x="13" y="7"/>
                  </a:lnTo>
                  <a:lnTo>
                    <a:pt x="13" y="469"/>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9"/>
            <p:cNvGrpSpPr>
              <a:grpSpLocks/>
            </p:cNvGrpSpPr>
            <p:nvPr/>
          </p:nvGrpSpPr>
          <p:grpSpPr bwMode="auto">
            <a:xfrm>
              <a:off x="4025" y="1841"/>
              <a:ext cx="2420" cy="2781"/>
              <a:chOff x="634" y="290"/>
              <a:chExt cx="381" cy="438"/>
            </a:xfrm>
          </p:grpSpPr>
          <p:sp>
            <p:nvSpPr>
              <p:cNvPr id="5" name="Rectangle 7"/>
              <p:cNvSpPr>
                <a:spLocks noChangeArrowheads="1"/>
              </p:cNvSpPr>
              <p:nvPr/>
            </p:nvSpPr>
            <p:spPr bwMode="auto">
              <a:xfrm>
                <a:off x="634" y="290"/>
                <a:ext cx="38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8"/>
              <p:cNvSpPr>
                <a:spLocks noChangeArrowheads="1"/>
              </p:cNvSpPr>
              <p:nvPr/>
            </p:nvSpPr>
            <p:spPr bwMode="auto">
              <a:xfrm>
                <a:off x="634" y="475"/>
                <a:ext cx="356"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Freeform 10"/>
            <p:cNvSpPr>
              <a:spLocks noEditPoints="1"/>
            </p:cNvSpPr>
            <p:nvPr/>
          </p:nvSpPr>
          <p:spPr bwMode="auto">
            <a:xfrm>
              <a:off x="5238" y="4025"/>
              <a:ext cx="83" cy="57430"/>
            </a:xfrm>
            <a:custGeom>
              <a:avLst/>
              <a:gdLst>
                <a:gd name="T0" fmla="*/ 0 w 13"/>
                <a:gd name="T1" fmla="*/ 5575300 h 9044"/>
                <a:gd name="T2" fmla="*/ 0 w 13"/>
                <a:gd name="T3" fmla="*/ 5356860 h 9044"/>
                <a:gd name="T4" fmla="*/ 8255 w 13"/>
                <a:gd name="T5" fmla="*/ 5189220 h 9044"/>
                <a:gd name="T6" fmla="*/ 8255 w 13"/>
                <a:gd name="T7" fmla="*/ 5071745 h 9044"/>
                <a:gd name="T8" fmla="*/ 0 w 13"/>
                <a:gd name="T9" fmla="*/ 4904105 h 9044"/>
                <a:gd name="T10" fmla="*/ 0 w 13"/>
                <a:gd name="T11" fmla="*/ 4652645 h 9044"/>
                <a:gd name="T12" fmla="*/ 0 w 13"/>
                <a:gd name="T13" fmla="*/ 4434840 h 9044"/>
                <a:gd name="T14" fmla="*/ 8255 w 13"/>
                <a:gd name="T15" fmla="*/ 4267200 h 9044"/>
                <a:gd name="T16" fmla="*/ 8255 w 13"/>
                <a:gd name="T17" fmla="*/ 4149725 h 9044"/>
                <a:gd name="T18" fmla="*/ 0 w 13"/>
                <a:gd name="T19" fmla="*/ 3982085 h 9044"/>
                <a:gd name="T20" fmla="*/ 0 w 13"/>
                <a:gd name="T21" fmla="*/ 3730625 h 9044"/>
                <a:gd name="T22" fmla="*/ 0 w 13"/>
                <a:gd name="T23" fmla="*/ 3512820 h 9044"/>
                <a:gd name="T24" fmla="*/ 8255 w 13"/>
                <a:gd name="T25" fmla="*/ 3345180 h 9044"/>
                <a:gd name="T26" fmla="*/ 8255 w 13"/>
                <a:gd name="T27" fmla="*/ 3227705 h 9044"/>
                <a:gd name="T28" fmla="*/ 0 w 13"/>
                <a:gd name="T29" fmla="*/ 3060065 h 9044"/>
                <a:gd name="T30" fmla="*/ 0 w 13"/>
                <a:gd name="T31" fmla="*/ 2808605 h 9044"/>
                <a:gd name="T32" fmla="*/ 0 w 13"/>
                <a:gd name="T33" fmla="*/ 2590165 h 9044"/>
                <a:gd name="T34" fmla="*/ 8255 w 13"/>
                <a:gd name="T35" fmla="*/ 2422525 h 9044"/>
                <a:gd name="T36" fmla="*/ 8255 w 13"/>
                <a:gd name="T37" fmla="*/ 2305050 h 9044"/>
                <a:gd name="T38" fmla="*/ 0 w 13"/>
                <a:gd name="T39" fmla="*/ 2137410 h 9044"/>
                <a:gd name="T40" fmla="*/ 0 w 13"/>
                <a:gd name="T41" fmla="*/ 1885950 h 9044"/>
                <a:gd name="T42" fmla="*/ 0 w 13"/>
                <a:gd name="T43" fmla="*/ 1668145 h 9044"/>
                <a:gd name="T44" fmla="*/ 8255 w 13"/>
                <a:gd name="T45" fmla="*/ 1500505 h 9044"/>
                <a:gd name="T46" fmla="*/ 8255 w 13"/>
                <a:gd name="T47" fmla="*/ 1383030 h 9044"/>
                <a:gd name="T48" fmla="*/ 0 w 13"/>
                <a:gd name="T49" fmla="*/ 1215390 h 9044"/>
                <a:gd name="T50" fmla="*/ 0 w 13"/>
                <a:gd name="T51" fmla="*/ 963930 h 9044"/>
                <a:gd name="T52" fmla="*/ 0 w 13"/>
                <a:gd name="T53" fmla="*/ 746125 h 9044"/>
                <a:gd name="T54" fmla="*/ 8255 w 13"/>
                <a:gd name="T55" fmla="*/ 578485 h 9044"/>
                <a:gd name="T56" fmla="*/ 8255 w 13"/>
                <a:gd name="T57" fmla="*/ 461010 h 9044"/>
                <a:gd name="T58" fmla="*/ 0 w 13"/>
                <a:gd name="T59" fmla="*/ 293370 h 9044"/>
                <a:gd name="T60" fmla="*/ 0 w 13"/>
                <a:gd name="T61" fmla="*/ 41910 h 9044"/>
                <a:gd name="T62" fmla="*/ 0 w 13"/>
                <a:gd name="T63" fmla="*/ 92075 h 9044"/>
                <a:gd name="T64" fmla="*/ 0 w 13"/>
                <a:gd name="T65" fmla="*/ 209550 h 9044"/>
                <a:gd name="T66" fmla="*/ 8255 w 13"/>
                <a:gd name="T67" fmla="*/ 377190 h 9044"/>
                <a:gd name="T68" fmla="*/ 8255 w 13"/>
                <a:gd name="T69" fmla="*/ 628650 h 9044"/>
                <a:gd name="T70" fmla="*/ 8255 w 13"/>
                <a:gd name="T71" fmla="*/ 846455 h 9044"/>
                <a:gd name="T72" fmla="*/ 0 w 13"/>
                <a:gd name="T73" fmla="*/ 1014095 h 9044"/>
                <a:gd name="T74" fmla="*/ 0 w 13"/>
                <a:gd name="T75" fmla="*/ 1131570 h 9044"/>
                <a:gd name="T76" fmla="*/ 8255 w 13"/>
                <a:gd name="T77" fmla="*/ 1299210 h 9044"/>
                <a:gd name="T78" fmla="*/ 8255 w 13"/>
                <a:gd name="T79" fmla="*/ 1550670 h 9044"/>
                <a:gd name="T80" fmla="*/ 8255 w 13"/>
                <a:gd name="T81" fmla="*/ 1768475 h 9044"/>
                <a:gd name="T82" fmla="*/ 0 w 13"/>
                <a:gd name="T83" fmla="*/ 1936750 h 9044"/>
                <a:gd name="T84" fmla="*/ 0 w 13"/>
                <a:gd name="T85" fmla="*/ 2053590 h 9044"/>
                <a:gd name="T86" fmla="*/ 8255 w 13"/>
                <a:gd name="T87" fmla="*/ 2221230 h 9044"/>
                <a:gd name="T88" fmla="*/ 8255 w 13"/>
                <a:gd name="T89" fmla="*/ 2473325 h 9044"/>
                <a:gd name="T90" fmla="*/ 8255 w 13"/>
                <a:gd name="T91" fmla="*/ 2691130 h 9044"/>
                <a:gd name="T92" fmla="*/ 0 w 13"/>
                <a:gd name="T93" fmla="*/ 2858770 h 9044"/>
                <a:gd name="T94" fmla="*/ 0 w 13"/>
                <a:gd name="T95" fmla="*/ 2976245 h 9044"/>
                <a:gd name="T96" fmla="*/ 8255 w 13"/>
                <a:gd name="T97" fmla="*/ 3143885 h 9044"/>
                <a:gd name="T98" fmla="*/ 8255 w 13"/>
                <a:gd name="T99" fmla="*/ 3395345 h 9044"/>
                <a:gd name="T100" fmla="*/ 8255 w 13"/>
                <a:gd name="T101" fmla="*/ 3613150 h 9044"/>
                <a:gd name="T102" fmla="*/ 0 w 13"/>
                <a:gd name="T103" fmla="*/ 3780790 h 9044"/>
                <a:gd name="T104" fmla="*/ 0 w 13"/>
                <a:gd name="T105" fmla="*/ 3898265 h 9044"/>
                <a:gd name="T106" fmla="*/ 8255 w 13"/>
                <a:gd name="T107" fmla="*/ 4065905 h 9044"/>
                <a:gd name="T108" fmla="*/ 8255 w 13"/>
                <a:gd name="T109" fmla="*/ 4317365 h 9044"/>
                <a:gd name="T110" fmla="*/ 8255 w 13"/>
                <a:gd name="T111" fmla="*/ 4535170 h 9044"/>
                <a:gd name="T112" fmla="*/ 0 w 13"/>
                <a:gd name="T113" fmla="*/ 4703445 h 9044"/>
                <a:gd name="T114" fmla="*/ 0 w 13"/>
                <a:gd name="T115" fmla="*/ 4820285 h 9044"/>
                <a:gd name="T116" fmla="*/ 8255 w 13"/>
                <a:gd name="T117" fmla="*/ 4987925 h 9044"/>
                <a:gd name="T118" fmla="*/ 8255 w 13"/>
                <a:gd name="T119" fmla="*/ 5240020 h 9044"/>
                <a:gd name="T120" fmla="*/ 8255 w 13"/>
                <a:gd name="T121" fmla="*/ 5457825 h 9044"/>
                <a:gd name="T122" fmla="*/ 0 w 13"/>
                <a:gd name="T123" fmla="*/ 5625465 h 90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 h="9044">
                  <a:moveTo>
                    <a:pt x="0" y="9044"/>
                  </a:moveTo>
                  <a:lnTo>
                    <a:pt x="0" y="8964"/>
                  </a:lnTo>
                  <a:lnTo>
                    <a:pt x="13" y="8964"/>
                  </a:lnTo>
                  <a:lnTo>
                    <a:pt x="13" y="9044"/>
                  </a:lnTo>
                  <a:lnTo>
                    <a:pt x="0" y="9044"/>
                  </a:lnTo>
                  <a:close/>
                  <a:moveTo>
                    <a:pt x="0" y="8912"/>
                  </a:moveTo>
                  <a:lnTo>
                    <a:pt x="0" y="8832"/>
                  </a:lnTo>
                  <a:lnTo>
                    <a:pt x="13" y="8832"/>
                  </a:lnTo>
                  <a:lnTo>
                    <a:pt x="13" y="8912"/>
                  </a:lnTo>
                  <a:lnTo>
                    <a:pt x="0" y="8912"/>
                  </a:lnTo>
                  <a:close/>
                  <a:moveTo>
                    <a:pt x="0" y="8780"/>
                  </a:moveTo>
                  <a:lnTo>
                    <a:pt x="0" y="8700"/>
                  </a:lnTo>
                  <a:lnTo>
                    <a:pt x="13" y="8700"/>
                  </a:lnTo>
                  <a:lnTo>
                    <a:pt x="13" y="8780"/>
                  </a:lnTo>
                  <a:lnTo>
                    <a:pt x="0" y="8780"/>
                  </a:lnTo>
                  <a:close/>
                  <a:moveTo>
                    <a:pt x="0" y="8648"/>
                  </a:moveTo>
                  <a:lnTo>
                    <a:pt x="0" y="8568"/>
                  </a:lnTo>
                  <a:lnTo>
                    <a:pt x="13" y="8568"/>
                  </a:lnTo>
                  <a:lnTo>
                    <a:pt x="13" y="8648"/>
                  </a:lnTo>
                  <a:lnTo>
                    <a:pt x="0" y="8648"/>
                  </a:lnTo>
                  <a:close/>
                  <a:moveTo>
                    <a:pt x="0" y="8516"/>
                  </a:moveTo>
                  <a:lnTo>
                    <a:pt x="0" y="8436"/>
                  </a:lnTo>
                  <a:lnTo>
                    <a:pt x="13" y="8436"/>
                  </a:lnTo>
                  <a:lnTo>
                    <a:pt x="13" y="8516"/>
                  </a:lnTo>
                  <a:lnTo>
                    <a:pt x="0" y="8516"/>
                  </a:lnTo>
                  <a:close/>
                  <a:moveTo>
                    <a:pt x="0" y="8384"/>
                  </a:moveTo>
                  <a:lnTo>
                    <a:pt x="0" y="8304"/>
                  </a:lnTo>
                  <a:lnTo>
                    <a:pt x="13" y="8304"/>
                  </a:lnTo>
                  <a:lnTo>
                    <a:pt x="13" y="8384"/>
                  </a:lnTo>
                  <a:lnTo>
                    <a:pt x="0" y="8384"/>
                  </a:lnTo>
                  <a:close/>
                  <a:moveTo>
                    <a:pt x="0" y="8252"/>
                  </a:moveTo>
                  <a:lnTo>
                    <a:pt x="0" y="8172"/>
                  </a:lnTo>
                  <a:lnTo>
                    <a:pt x="13" y="8172"/>
                  </a:lnTo>
                  <a:lnTo>
                    <a:pt x="13" y="8252"/>
                  </a:lnTo>
                  <a:lnTo>
                    <a:pt x="0" y="8252"/>
                  </a:lnTo>
                  <a:close/>
                  <a:moveTo>
                    <a:pt x="0" y="8119"/>
                  </a:moveTo>
                  <a:lnTo>
                    <a:pt x="0" y="8040"/>
                  </a:lnTo>
                  <a:lnTo>
                    <a:pt x="13" y="8040"/>
                  </a:lnTo>
                  <a:lnTo>
                    <a:pt x="13" y="8119"/>
                  </a:lnTo>
                  <a:lnTo>
                    <a:pt x="0" y="8119"/>
                  </a:lnTo>
                  <a:close/>
                  <a:moveTo>
                    <a:pt x="0" y="7987"/>
                  </a:moveTo>
                  <a:lnTo>
                    <a:pt x="0" y="7908"/>
                  </a:lnTo>
                  <a:lnTo>
                    <a:pt x="13" y="7908"/>
                  </a:lnTo>
                  <a:lnTo>
                    <a:pt x="13" y="7987"/>
                  </a:lnTo>
                  <a:lnTo>
                    <a:pt x="0" y="7987"/>
                  </a:lnTo>
                  <a:close/>
                  <a:moveTo>
                    <a:pt x="0" y="7855"/>
                  </a:moveTo>
                  <a:lnTo>
                    <a:pt x="0" y="7776"/>
                  </a:lnTo>
                  <a:lnTo>
                    <a:pt x="13" y="7776"/>
                  </a:lnTo>
                  <a:lnTo>
                    <a:pt x="13" y="7855"/>
                  </a:lnTo>
                  <a:lnTo>
                    <a:pt x="0" y="7855"/>
                  </a:lnTo>
                  <a:close/>
                  <a:moveTo>
                    <a:pt x="0" y="7723"/>
                  </a:moveTo>
                  <a:lnTo>
                    <a:pt x="0" y="7644"/>
                  </a:lnTo>
                  <a:lnTo>
                    <a:pt x="13" y="7644"/>
                  </a:lnTo>
                  <a:lnTo>
                    <a:pt x="13" y="7723"/>
                  </a:lnTo>
                  <a:lnTo>
                    <a:pt x="0" y="7723"/>
                  </a:lnTo>
                  <a:close/>
                  <a:moveTo>
                    <a:pt x="0" y="7591"/>
                  </a:moveTo>
                  <a:lnTo>
                    <a:pt x="0" y="7512"/>
                  </a:lnTo>
                  <a:lnTo>
                    <a:pt x="13" y="7512"/>
                  </a:lnTo>
                  <a:lnTo>
                    <a:pt x="13" y="7591"/>
                  </a:lnTo>
                  <a:lnTo>
                    <a:pt x="0" y="7591"/>
                  </a:lnTo>
                  <a:close/>
                  <a:moveTo>
                    <a:pt x="0" y="7459"/>
                  </a:moveTo>
                  <a:lnTo>
                    <a:pt x="0" y="7380"/>
                  </a:lnTo>
                  <a:lnTo>
                    <a:pt x="13" y="7380"/>
                  </a:lnTo>
                  <a:lnTo>
                    <a:pt x="13" y="7459"/>
                  </a:lnTo>
                  <a:lnTo>
                    <a:pt x="0" y="7459"/>
                  </a:lnTo>
                  <a:close/>
                  <a:moveTo>
                    <a:pt x="0" y="7327"/>
                  </a:moveTo>
                  <a:lnTo>
                    <a:pt x="0" y="7248"/>
                  </a:lnTo>
                  <a:lnTo>
                    <a:pt x="13" y="7248"/>
                  </a:lnTo>
                  <a:lnTo>
                    <a:pt x="13" y="7327"/>
                  </a:lnTo>
                  <a:lnTo>
                    <a:pt x="0" y="7327"/>
                  </a:lnTo>
                  <a:close/>
                  <a:moveTo>
                    <a:pt x="0" y="7195"/>
                  </a:moveTo>
                  <a:lnTo>
                    <a:pt x="0" y="7116"/>
                  </a:lnTo>
                  <a:lnTo>
                    <a:pt x="13" y="7116"/>
                  </a:lnTo>
                  <a:lnTo>
                    <a:pt x="13" y="7195"/>
                  </a:lnTo>
                  <a:lnTo>
                    <a:pt x="0" y="7195"/>
                  </a:lnTo>
                  <a:close/>
                  <a:moveTo>
                    <a:pt x="0" y="7063"/>
                  </a:moveTo>
                  <a:lnTo>
                    <a:pt x="0" y="6984"/>
                  </a:lnTo>
                  <a:lnTo>
                    <a:pt x="13" y="6984"/>
                  </a:lnTo>
                  <a:lnTo>
                    <a:pt x="13" y="7063"/>
                  </a:lnTo>
                  <a:lnTo>
                    <a:pt x="0" y="7063"/>
                  </a:lnTo>
                  <a:close/>
                  <a:moveTo>
                    <a:pt x="0" y="6931"/>
                  </a:moveTo>
                  <a:lnTo>
                    <a:pt x="0" y="6852"/>
                  </a:lnTo>
                  <a:lnTo>
                    <a:pt x="13" y="6852"/>
                  </a:lnTo>
                  <a:lnTo>
                    <a:pt x="13" y="6931"/>
                  </a:lnTo>
                  <a:lnTo>
                    <a:pt x="0" y="6931"/>
                  </a:lnTo>
                  <a:close/>
                  <a:moveTo>
                    <a:pt x="0" y="6799"/>
                  </a:moveTo>
                  <a:lnTo>
                    <a:pt x="0" y="6720"/>
                  </a:lnTo>
                  <a:lnTo>
                    <a:pt x="13" y="6720"/>
                  </a:lnTo>
                  <a:lnTo>
                    <a:pt x="13" y="6799"/>
                  </a:lnTo>
                  <a:lnTo>
                    <a:pt x="0" y="6799"/>
                  </a:lnTo>
                  <a:close/>
                  <a:moveTo>
                    <a:pt x="0" y="6667"/>
                  </a:moveTo>
                  <a:lnTo>
                    <a:pt x="0" y="6588"/>
                  </a:lnTo>
                  <a:lnTo>
                    <a:pt x="13" y="6588"/>
                  </a:lnTo>
                  <a:lnTo>
                    <a:pt x="13" y="6667"/>
                  </a:lnTo>
                  <a:lnTo>
                    <a:pt x="0" y="6667"/>
                  </a:lnTo>
                  <a:close/>
                  <a:moveTo>
                    <a:pt x="0" y="6535"/>
                  </a:moveTo>
                  <a:lnTo>
                    <a:pt x="0" y="6456"/>
                  </a:lnTo>
                  <a:lnTo>
                    <a:pt x="13" y="6456"/>
                  </a:lnTo>
                  <a:lnTo>
                    <a:pt x="13" y="6535"/>
                  </a:lnTo>
                  <a:lnTo>
                    <a:pt x="0" y="6535"/>
                  </a:lnTo>
                  <a:close/>
                  <a:moveTo>
                    <a:pt x="0" y="6403"/>
                  </a:moveTo>
                  <a:lnTo>
                    <a:pt x="0" y="6324"/>
                  </a:lnTo>
                  <a:lnTo>
                    <a:pt x="13" y="6324"/>
                  </a:lnTo>
                  <a:lnTo>
                    <a:pt x="13" y="6403"/>
                  </a:lnTo>
                  <a:lnTo>
                    <a:pt x="0" y="6403"/>
                  </a:lnTo>
                  <a:close/>
                  <a:moveTo>
                    <a:pt x="0" y="6271"/>
                  </a:moveTo>
                  <a:lnTo>
                    <a:pt x="0" y="6192"/>
                  </a:lnTo>
                  <a:lnTo>
                    <a:pt x="13" y="6192"/>
                  </a:lnTo>
                  <a:lnTo>
                    <a:pt x="13" y="6271"/>
                  </a:lnTo>
                  <a:lnTo>
                    <a:pt x="0" y="6271"/>
                  </a:lnTo>
                  <a:close/>
                  <a:moveTo>
                    <a:pt x="0" y="6139"/>
                  </a:moveTo>
                  <a:lnTo>
                    <a:pt x="0" y="6060"/>
                  </a:lnTo>
                  <a:lnTo>
                    <a:pt x="13" y="6060"/>
                  </a:lnTo>
                  <a:lnTo>
                    <a:pt x="13" y="6139"/>
                  </a:lnTo>
                  <a:lnTo>
                    <a:pt x="0" y="6139"/>
                  </a:lnTo>
                  <a:close/>
                  <a:moveTo>
                    <a:pt x="0" y="6007"/>
                  </a:moveTo>
                  <a:lnTo>
                    <a:pt x="0" y="5928"/>
                  </a:lnTo>
                  <a:lnTo>
                    <a:pt x="13" y="5928"/>
                  </a:lnTo>
                  <a:lnTo>
                    <a:pt x="13" y="6007"/>
                  </a:lnTo>
                  <a:lnTo>
                    <a:pt x="0" y="6007"/>
                  </a:lnTo>
                  <a:close/>
                  <a:moveTo>
                    <a:pt x="0" y="5875"/>
                  </a:moveTo>
                  <a:lnTo>
                    <a:pt x="0" y="5796"/>
                  </a:lnTo>
                  <a:lnTo>
                    <a:pt x="13" y="5796"/>
                  </a:lnTo>
                  <a:lnTo>
                    <a:pt x="13" y="5875"/>
                  </a:lnTo>
                  <a:lnTo>
                    <a:pt x="0" y="5875"/>
                  </a:lnTo>
                  <a:close/>
                  <a:moveTo>
                    <a:pt x="0" y="5743"/>
                  </a:moveTo>
                  <a:lnTo>
                    <a:pt x="0" y="5664"/>
                  </a:lnTo>
                  <a:lnTo>
                    <a:pt x="13" y="5664"/>
                  </a:lnTo>
                  <a:lnTo>
                    <a:pt x="13" y="5743"/>
                  </a:lnTo>
                  <a:lnTo>
                    <a:pt x="0" y="5743"/>
                  </a:lnTo>
                  <a:close/>
                  <a:moveTo>
                    <a:pt x="0" y="5611"/>
                  </a:moveTo>
                  <a:lnTo>
                    <a:pt x="0" y="5532"/>
                  </a:lnTo>
                  <a:lnTo>
                    <a:pt x="13" y="5532"/>
                  </a:lnTo>
                  <a:lnTo>
                    <a:pt x="13" y="5611"/>
                  </a:lnTo>
                  <a:lnTo>
                    <a:pt x="0" y="5611"/>
                  </a:lnTo>
                  <a:close/>
                  <a:moveTo>
                    <a:pt x="0" y="5479"/>
                  </a:moveTo>
                  <a:lnTo>
                    <a:pt x="0" y="5400"/>
                  </a:lnTo>
                  <a:lnTo>
                    <a:pt x="13" y="5400"/>
                  </a:lnTo>
                  <a:lnTo>
                    <a:pt x="13" y="5479"/>
                  </a:lnTo>
                  <a:lnTo>
                    <a:pt x="0" y="5479"/>
                  </a:lnTo>
                  <a:close/>
                  <a:moveTo>
                    <a:pt x="0" y="5347"/>
                  </a:moveTo>
                  <a:lnTo>
                    <a:pt x="0" y="5268"/>
                  </a:lnTo>
                  <a:lnTo>
                    <a:pt x="13" y="5268"/>
                  </a:lnTo>
                  <a:lnTo>
                    <a:pt x="13" y="5347"/>
                  </a:lnTo>
                  <a:lnTo>
                    <a:pt x="0" y="5347"/>
                  </a:lnTo>
                  <a:close/>
                  <a:moveTo>
                    <a:pt x="0" y="5215"/>
                  </a:moveTo>
                  <a:lnTo>
                    <a:pt x="0" y="5136"/>
                  </a:lnTo>
                  <a:lnTo>
                    <a:pt x="13" y="5136"/>
                  </a:lnTo>
                  <a:lnTo>
                    <a:pt x="13" y="5215"/>
                  </a:lnTo>
                  <a:lnTo>
                    <a:pt x="0" y="5215"/>
                  </a:lnTo>
                  <a:close/>
                  <a:moveTo>
                    <a:pt x="0" y="5083"/>
                  </a:moveTo>
                  <a:lnTo>
                    <a:pt x="0" y="5004"/>
                  </a:lnTo>
                  <a:lnTo>
                    <a:pt x="13" y="5004"/>
                  </a:lnTo>
                  <a:lnTo>
                    <a:pt x="13" y="5083"/>
                  </a:lnTo>
                  <a:lnTo>
                    <a:pt x="0" y="5083"/>
                  </a:lnTo>
                  <a:close/>
                  <a:moveTo>
                    <a:pt x="0" y="4951"/>
                  </a:moveTo>
                  <a:lnTo>
                    <a:pt x="0" y="4872"/>
                  </a:lnTo>
                  <a:lnTo>
                    <a:pt x="13" y="4872"/>
                  </a:lnTo>
                  <a:lnTo>
                    <a:pt x="13" y="4951"/>
                  </a:lnTo>
                  <a:lnTo>
                    <a:pt x="0" y="4951"/>
                  </a:lnTo>
                  <a:close/>
                  <a:moveTo>
                    <a:pt x="0" y="4819"/>
                  </a:moveTo>
                  <a:lnTo>
                    <a:pt x="0" y="4740"/>
                  </a:lnTo>
                  <a:lnTo>
                    <a:pt x="13" y="4740"/>
                  </a:lnTo>
                  <a:lnTo>
                    <a:pt x="13" y="4819"/>
                  </a:lnTo>
                  <a:lnTo>
                    <a:pt x="0" y="4819"/>
                  </a:lnTo>
                  <a:close/>
                  <a:moveTo>
                    <a:pt x="0" y="4687"/>
                  </a:moveTo>
                  <a:lnTo>
                    <a:pt x="0" y="4607"/>
                  </a:lnTo>
                  <a:lnTo>
                    <a:pt x="13" y="4607"/>
                  </a:lnTo>
                  <a:lnTo>
                    <a:pt x="13" y="4687"/>
                  </a:lnTo>
                  <a:lnTo>
                    <a:pt x="0" y="4687"/>
                  </a:lnTo>
                  <a:close/>
                  <a:moveTo>
                    <a:pt x="0" y="4555"/>
                  </a:moveTo>
                  <a:lnTo>
                    <a:pt x="0" y="4475"/>
                  </a:lnTo>
                  <a:lnTo>
                    <a:pt x="13" y="4475"/>
                  </a:lnTo>
                  <a:lnTo>
                    <a:pt x="13" y="4555"/>
                  </a:lnTo>
                  <a:lnTo>
                    <a:pt x="0" y="4555"/>
                  </a:lnTo>
                  <a:close/>
                  <a:moveTo>
                    <a:pt x="0" y="4423"/>
                  </a:moveTo>
                  <a:lnTo>
                    <a:pt x="0" y="4343"/>
                  </a:lnTo>
                  <a:lnTo>
                    <a:pt x="13" y="4343"/>
                  </a:lnTo>
                  <a:lnTo>
                    <a:pt x="13" y="4423"/>
                  </a:lnTo>
                  <a:lnTo>
                    <a:pt x="0" y="4423"/>
                  </a:lnTo>
                  <a:close/>
                  <a:moveTo>
                    <a:pt x="0" y="4291"/>
                  </a:moveTo>
                  <a:lnTo>
                    <a:pt x="0" y="4211"/>
                  </a:lnTo>
                  <a:lnTo>
                    <a:pt x="13" y="4211"/>
                  </a:lnTo>
                  <a:lnTo>
                    <a:pt x="13" y="4291"/>
                  </a:lnTo>
                  <a:lnTo>
                    <a:pt x="0" y="4291"/>
                  </a:lnTo>
                  <a:close/>
                  <a:moveTo>
                    <a:pt x="0" y="4159"/>
                  </a:moveTo>
                  <a:lnTo>
                    <a:pt x="0" y="4079"/>
                  </a:lnTo>
                  <a:lnTo>
                    <a:pt x="13" y="4079"/>
                  </a:lnTo>
                  <a:lnTo>
                    <a:pt x="13" y="4159"/>
                  </a:lnTo>
                  <a:lnTo>
                    <a:pt x="0" y="4159"/>
                  </a:lnTo>
                  <a:close/>
                  <a:moveTo>
                    <a:pt x="0" y="4027"/>
                  </a:moveTo>
                  <a:lnTo>
                    <a:pt x="0" y="3947"/>
                  </a:lnTo>
                  <a:lnTo>
                    <a:pt x="13" y="3947"/>
                  </a:lnTo>
                  <a:lnTo>
                    <a:pt x="13" y="4027"/>
                  </a:lnTo>
                  <a:lnTo>
                    <a:pt x="0" y="4027"/>
                  </a:lnTo>
                  <a:close/>
                  <a:moveTo>
                    <a:pt x="0" y="3895"/>
                  </a:moveTo>
                  <a:lnTo>
                    <a:pt x="0" y="3815"/>
                  </a:lnTo>
                  <a:lnTo>
                    <a:pt x="13" y="3815"/>
                  </a:lnTo>
                  <a:lnTo>
                    <a:pt x="13" y="3895"/>
                  </a:lnTo>
                  <a:lnTo>
                    <a:pt x="0" y="3895"/>
                  </a:lnTo>
                  <a:close/>
                  <a:moveTo>
                    <a:pt x="0" y="3762"/>
                  </a:moveTo>
                  <a:lnTo>
                    <a:pt x="0" y="3683"/>
                  </a:lnTo>
                  <a:lnTo>
                    <a:pt x="13" y="3683"/>
                  </a:lnTo>
                  <a:lnTo>
                    <a:pt x="13" y="3762"/>
                  </a:lnTo>
                  <a:lnTo>
                    <a:pt x="0" y="3762"/>
                  </a:lnTo>
                  <a:close/>
                  <a:moveTo>
                    <a:pt x="0" y="3630"/>
                  </a:moveTo>
                  <a:lnTo>
                    <a:pt x="0" y="3551"/>
                  </a:lnTo>
                  <a:lnTo>
                    <a:pt x="13" y="3551"/>
                  </a:lnTo>
                  <a:lnTo>
                    <a:pt x="13" y="3630"/>
                  </a:lnTo>
                  <a:lnTo>
                    <a:pt x="0" y="3630"/>
                  </a:lnTo>
                  <a:close/>
                  <a:moveTo>
                    <a:pt x="0" y="3498"/>
                  </a:moveTo>
                  <a:lnTo>
                    <a:pt x="0" y="3419"/>
                  </a:lnTo>
                  <a:lnTo>
                    <a:pt x="13" y="3419"/>
                  </a:lnTo>
                  <a:lnTo>
                    <a:pt x="13" y="3498"/>
                  </a:lnTo>
                  <a:lnTo>
                    <a:pt x="0" y="3498"/>
                  </a:lnTo>
                  <a:close/>
                  <a:moveTo>
                    <a:pt x="0" y="3366"/>
                  </a:moveTo>
                  <a:lnTo>
                    <a:pt x="0" y="3287"/>
                  </a:lnTo>
                  <a:lnTo>
                    <a:pt x="13" y="3287"/>
                  </a:lnTo>
                  <a:lnTo>
                    <a:pt x="13" y="3366"/>
                  </a:lnTo>
                  <a:lnTo>
                    <a:pt x="0" y="3366"/>
                  </a:lnTo>
                  <a:close/>
                  <a:moveTo>
                    <a:pt x="0" y="3234"/>
                  </a:moveTo>
                  <a:lnTo>
                    <a:pt x="0" y="3155"/>
                  </a:lnTo>
                  <a:lnTo>
                    <a:pt x="13" y="3155"/>
                  </a:lnTo>
                  <a:lnTo>
                    <a:pt x="13" y="3234"/>
                  </a:lnTo>
                  <a:lnTo>
                    <a:pt x="0" y="3234"/>
                  </a:lnTo>
                  <a:close/>
                  <a:moveTo>
                    <a:pt x="0" y="3102"/>
                  </a:moveTo>
                  <a:lnTo>
                    <a:pt x="0" y="3023"/>
                  </a:lnTo>
                  <a:lnTo>
                    <a:pt x="13" y="3023"/>
                  </a:lnTo>
                  <a:lnTo>
                    <a:pt x="13" y="3102"/>
                  </a:lnTo>
                  <a:lnTo>
                    <a:pt x="0" y="3102"/>
                  </a:lnTo>
                  <a:close/>
                  <a:moveTo>
                    <a:pt x="0" y="2970"/>
                  </a:moveTo>
                  <a:lnTo>
                    <a:pt x="0" y="2891"/>
                  </a:lnTo>
                  <a:lnTo>
                    <a:pt x="13" y="2891"/>
                  </a:lnTo>
                  <a:lnTo>
                    <a:pt x="13" y="2970"/>
                  </a:lnTo>
                  <a:lnTo>
                    <a:pt x="0" y="2970"/>
                  </a:lnTo>
                  <a:close/>
                  <a:moveTo>
                    <a:pt x="0" y="2838"/>
                  </a:moveTo>
                  <a:lnTo>
                    <a:pt x="0" y="2759"/>
                  </a:lnTo>
                  <a:lnTo>
                    <a:pt x="13" y="2759"/>
                  </a:lnTo>
                  <a:lnTo>
                    <a:pt x="13" y="2838"/>
                  </a:lnTo>
                  <a:lnTo>
                    <a:pt x="0" y="2838"/>
                  </a:lnTo>
                  <a:close/>
                  <a:moveTo>
                    <a:pt x="0" y="2706"/>
                  </a:moveTo>
                  <a:lnTo>
                    <a:pt x="0" y="2627"/>
                  </a:lnTo>
                  <a:lnTo>
                    <a:pt x="13" y="2627"/>
                  </a:lnTo>
                  <a:lnTo>
                    <a:pt x="13" y="2706"/>
                  </a:lnTo>
                  <a:lnTo>
                    <a:pt x="0" y="2706"/>
                  </a:lnTo>
                  <a:close/>
                  <a:moveTo>
                    <a:pt x="0" y="2574"/>
                  </a:moveTo>
                  <a:lnTo>
                    <a:pt x="0" y="2495"/>
                  </a:lnTo>
                  <a:lnTo>
                    <a:pt x="13" y="2495"/>
                  </a:lnTo>
                  <a:lnTo>
                    <a:pt x="13" y="2574"/>
                  </a:lnTo>
                  <a:lnTo>
                    <a:pt x="0" y="2574"/>
                  </a:lnTo>
                  <a:close/>
                  <a:moveTo>
                    <a:pt x="0" y="2442"/>
                  </a:moveTo>
                  <a:lnTo>
                    <a:pt x="0" y="2363"/>
                  </a:lnTo>
                  <a:lnTo>
                    <a:pt x="13" y="2363"/>
                  </a:lnTo>
                  <a:lnTo>
                    <a:pt x="13" y="2442"/>
                  </a:lnTo>
                  <a:lnTo>
                    <a:pt x="0" y="2442"/>
                  </a:lnTo>
                  <a:close/>
                  <a:moveTo>
                    <a:pt x="0" y="2310"/>
                  </a:moveTo>
                  <a:lnTo>
                    <a:pt x="0" y="2231"/>
                  </a:lnTo>
                  <a:lnTo>
                    <a:pt x="13" y="2231"/>
                  </a:lnTo>
                  <a:lnTo>
                    <a:pt x="13" y="2310"/>
                  </a:lnTo>
                  <a:lnTo>
                    <a:pt x="0" y="2310"/>
                  </a:lnTo>
                  <a:close/>
                  <a:moveTo>
                    <a:pt x="0" y="2178"/>
                  </a:moveTo>
                  <a:lnTo>
                    <a:pt x="0" y="2099"/>
                  </a:lnTo>
                  <a:lnTo>
                    <a:pt x="13" y="2099"/>
                  </a:lnTo>
                  <a:lnTo>
                    <a:pt x="13" y="2178"/>
                  </a:lnTo>
                  <a:lnTo>
                    <a:pt x="0" y="2178"/>
                  </a:lnTo>
                  <a:close/>
                  <a:moveTo>
                    <a:pt x="0" y="2046"/>
                  </a:moveTo>
                  <a:lnTo>
                    <a:pt x="0" y="1967"/>
                  </a:lnTo>
                  <a:lnTo>
                    <a:pt x="13" y="1967"/>
                  </a:lnTo>
                  <a:lnTo>
                    <a:pt x="13" y="2046"/>
                  </a:lnTo>
                  <a:lnTo>
                    <a:pt x="0" y="2046"/>
                  </a:lnTo>
                  <a:close/>
                  <a:moveTo>
                    <a:pt x="0" y="1914"/>
                  </a:moveTo>
                  <a:lnTo>
                    <a:pt x="0" y="1835"/>
                  </a:lnTo>
                  <a:lnTo>
                    <a:pt x="13" y="1835"/>
                  </a:lnTo>
                  <a:lnTo>
                    <a:pt x="13" y="1914"/>
                  </a:lnTo>
                  <a:lnTo>
                    <a:pt x="0" y="1914"/>
                  </a:lnTo>
                  <a:close/>
                  <a:moveTo>
                    <a:pt x="0" y="1782"/>
                  </a:moveTo>
                  <a:lnTo>
                    <a:pt x="0" y="1703"/>
                  </a:lnTo>
                  <a:lnTo>
                    <a:pt x="13" y="1703"/>
                  </a:lnTo>
                  <a:lnTo>
                    <a:pt x="13" y="1782"/>
                  </a:lnTo>
                  <a:lnTo>
                    <a:pt x="0" y="1782"/>
                  </a:lnTo>
                  <a:close/>
                  <a:moveTo>
                    <a:pt x="0" y="1650"/>
                  </a:moveTo>
                  <a:lnTo>
                    <a:pt x="0" y="1571"/>
                  </a:lnTo>
                  <a:lnTo>
                    <a:pt x="13" y="1571"/>
                  </a:lnTo>
                  <a:lnTo>
                    <a:pt x="13" y="1650"/>
                  </a:lnTo>
                  <a:lnTo>
                    <a:pt x="0" y="1650"/>
                  </a:lnTo>
                  <a:close/>
                  <a:moveTo>
                    <a:pt x="0" y="1518"/>
                  </a:moveTo>
                  <a:lnTo>
                    <a:pt x="0" y="1439"/>
                  </a:lnTo>
                  <a:lnTo>
                    <a:pt x="13" y="1439"/>
                  </a:lnTo>
                  <a:lnTo>
                    <a:pt x="13" y="1518"/>
                  </a:lnTo>
                  <a:lnTo>
                    <a:pt x="0" y="1518"/>
                  </a:lnTo>
                  <a:close/>
                  <a:moveTo>
                    <a:pt x="0" y="1386"/>
                  </a:moveTo>
                  <a:lnTo>
                    <a:pt x="0" y="1307"/>
                  </a:lnTo>
                  <a:lnTo>
                    <a:pt x="13" y="1307"/>
                  </a:lnTo>
                  <a:lnTo>
                    <a:pt x="13" y="1386"/>
                  </a:lnTo>
                  <a:lnTo>
                    <a:pt x="0" y="1386"/>
                  </a:lnTo>
                  <a:close/>
                  <a:moveTo>
                    <a:pt x="0" y="1254"/>
                  </a:moveTo>
                  <a:lnTo>
                    <a:pt x="0" y="1175"/>
                  </a:lnTo>
                  <a:lnTo>
                    <a:pt x="13" y="1175"/>
                  </a:lnTo>
                  <a:lnTo>
                    <a:pt x="13" y="1254"/>
                  </a:lnTo>
                  <a:lnTo>
                    <a:pt x="0" y="1254"/>
                  </a:lnTo>
                  <a:close/>
                  <a:moveTo>
                    <a:pt x="0" y="1122"/>
                  </a:moveTo>
                  <a:lnTo>
                    <a:pt x="0" y="1043"/>
                  </a:lnTo>
                  <a:lnTo>
                    <a:pt x="13" y="1043"/>
                  </a:lnTo>
                  <a:lnTo>
                    <a:pt x="13" y="1122"/>
                  </a:lnTo>
                  <a:lnTo>
                    <a:pt x="0" y="1122"/>
                  </a:lnTo>
                  <a:close/>
                  <a:moveTo>
                    <a:pt x="0" y="990"/>
                  </a:moveTo>
                  <a:lnTo>
                    <a:pt x="0" y="911"/>
                  </a:lnTo>
                  <a:lnTo>
                    <a:pt x="13" y="911"/>
                  </a:lnTo>
                  <a:lnTo>
                    <a:pt x="13" y="990"/>
                  </a:lnTo>
                  <a:lnTo>
                    <a:pt x="0" y="990"/>
                  </a:lnTo>
                  <a:close/>
                  <a:moveTo>
                    <a:pt x="0" y="858"/>
                  </a:moveTo>
                  <a:lnTo>
                    <a:pt x="0" y="779"/>
                  </a:lnTo>
                  <a:lnTo>
                    <a:pt x="13" y="779"/>
                  </a:lnTo>
                  <a:lnTo>
                    <a:pt x="13" y="858"/>
                  </a:lnTo>
                  <a:lnTo>
                    <a:pt x="0" y="858"/>
                  </a:lnTo>
                  <a:close/>
                  <a:moveTo>
                    <a:pt x="0" y="726"/>
                  </a:moveTo>
                  <a:lnTo>
                    <a:pt x="0" y="647"/>
                  </a:lnTo>
                  <a:lnTo>
                    <a:pt x="13" y="647"/>
                  </a:lnTo>
                  <a:lnTo>
                    <a:pt x="13" y="726"/>
                  </a:lnTo>
                  <a:lnTo>
                    <a:pt x="0" y="726"/>
                  </a:lnTo>
                  <a:close/>
                  <a:moveTo>
                    <a:pt x="0" y="594"/>
                  </a:moveTo>
                  <a:lnTo>
                    <a:pt x="0" y="515"/>
                  </a:lnTo>
                  <a:lnTo>
                    <a:pt x="13" y="515"/>
                  </a:lnTo>
                  <a:lnTo>
                    <a:pt x="13" y="594"/>
                  </a:lnTo>
                  <a:lnTo>
                    <a:pt x="0" y="594"/>
                  </a:lnTo>
                  <a:close/>
                  <a:moveTo>
                    <a:pt x="0" y="462"/>
                  </a:moveTo>
                  <a:lnTo>
                    <a:pt x="0" y="383"/>
                  </a:lnTo>
                  <a:lnTo>
                    <a:pt x="13" y="383"/>
                  </a:lnTo>
                  <a:lnTo>
                    <a:pt x="13" y="462"/>
                  </a:lnTo>
                  <a:lnTo>
                    <a:pt x="0" y="462"/>
                  </a:lnTo>
                  <a:close/>
                  <a:moveTo>
                    <a:pt x="0" y="330"/>
                  </a:moveTo>
                  <a:lnTo>
                    <a:pt x="0" y="250"/>
                  </a:lnTo>
                  <a:lnTo>
                    <a:pt x="13" y="250"/>
                  </a:lnTo>
                  <a:lnTo>
                    <a:pt x="13" y="330"/>
                  </a:lnTo>
                  <a:lnTo>
                    <a:pt x="0" y="330"/>
                  </a:lnTo>
                  <a:close/>
                  <a:moveTo>
                    <a:pt x="0" y="198"/>
                  </a:moveTo>
                  <a:lnTo>
                    <a:pt x="0" y="118"/>
                  </a:lnTo>
                  <a:lnTo>
                    <a:pt x="13" y="118"/>
                  </a:lnTo>
                  <a:lnTo>
                    <a:pt x="13" y="198"/>
                  </a:lnTo>
                  <a:lnTo>
                    <a:pt x="0" y="198"/>
                  </a:lnTo>
                  <a:close/>
                  <a:moveTo>
                    <a:pt x="0" y="66"/>
                  </a:moveTo>
                  <a:lnTo>
                    <a:pt x="0" y="0"/>
                  </a:lnTo>
                  <a:lnTo>
                    <a:pt x="13" y="0"/>
                  </a:lnTo>
                  <a:lnTo>
                    <a:pt x="13" y="13"/>
                  </a:lnTo>
                  <a:lnTo>
                    <a:pt x="0" y="13"/>
                  </a:lnTo>
                  <a:lnTo>
                    <a:pt x="0" y="0"/>
                  </a:lnTo>
                  <a:lnTo>
                    <a:pt x="13" y="0"/>
                  </a:lnTo>
                  <a:lnTo>
                    <a:pt x="13" y="66"/>
                  </a:lnTo>
                  <a:lnTo>
                    <a:pt x="0" y="66"/>
                  </a:lnTo>
                  <a:close/>
                  <a:moveTo>
                    <a:pt x="13" y="66"/>
                  </a:moveTo>
                  <a:lnTo>
                    <a:pt x="13" y="145"/>
                  </a:lnTo>
                  <a:lnTo>
                    <a:pt x="0" y="145"/>
                  </a:lnTo>
                  <a:lnTo>
                    <a:pt x="0" y="66"/>
                  </a:lnTo>
                  <a:lnTo>
                    <a:pt x="13" y="66"/>
                  </a:lnTo>
                  <a:close/>
                  <a:moveTo>
                    <a:pt x="13" y="198"/>
                  </a:moveTo>
                  <a:lnTo>
                    <a:pt x="13" y="277"/>
                  </a:lnTo>
                  <a:lnTo>
                    <a:pt x="0" y="277"/>
                  </a:lnTo>
                  <a:lnTo>
                    <a:pt x="0" y="198"/>
                  </a:lnTo>
                  <a:lnTo>
                    <a:pt x="13" y="198"/>
                  </a:lnTo>
                  <a:close/>
                  <a:moveTo>
                    <a:pt x="13" y="330"/>
                  </a:moveTo>
                  <a:lnTo>
                    <a:pt x="13" y="409"/>
                  </a:lnTo>
                  <a:lnTo>
                    <a:pt x="0" y="409"/>
                  </a:lnTo>
                  <a:lnTo>
                    <a:pt x="0" y="330"/>
                  </a:lnTo>
                  <a:lnTo>
                    <a:pt x="13" y="330"/>
                  </a:lnTo>
                  <a:close/>
                  <a:moveTo>
                    <a:pt x="13" y="462"/>
                  </a:moveTo>
                  <a:lnTo>
                    <a:pt x="13" y="541"/>
                  </a:lnTo>
                  <a:lnTo>
                    <a:pt x="0" y="541"/>
                  </a:lnTo>
                  <a:lnTo>
                    <a:pt x="0" y="462"/>
                  </a:lnTo>
                  <a:lnTo>
                    <a:pt x="13" y="462"/>
                  </a:lnTo>
                  <a:close/>
                  <a:moveTo>
                    <a:pt x="13" y="594"/>
                  </a:moveTo>
                  <a:lnTo>
                    <a:pt x="13" y="673"/>
                  </a:lnTo>
                  <a:lnTo>
                    <a:pt x="0" y="673"/>
                  </a:lnTo>
                  <a:lnTo>
                    <a:pt x="0" y="594"/>
                  </a:lnTo>
                  <a:lnTo>
                    <a:pt x="13" y="594"/>
                  </a:lnTo>
                  <a:close/>
                  <a:moveTo>
                    <a:pt x="13" y="726"/>
                  </a:moveTo>
                  <a:lnTo>
                    <a:pt x="13" y="805"/>
                  </a:lnTo>
                  <a:lnTo>
                    <a:pt x="0" y="805"/>
                  </a:lnTo>
                  <a:lnTo>
                    <a:pt x="0" y="726"/>
                  </a:lnTo>
                  <a:lnTo>
                    <a:pt x="13" y="726"/>
                  </a:lnTo>
                  <a:close/>
                  <a:moveTo>
                    <a:pt x="13" y="858"/>
                  </a:moveTo>
                  <a:lnTo>
                    <a:pt x="13" y="937"/>
                  </a:lnTo>
                  <a:lnTo>
                    <a:pt x="0" y="937"/>
                  </a:lnTo>
                  <a:lnTo>
                    <a:pt x="0" y="858"/>
                  </a:lnTo>
                  <a:lnTo>
                    <a:pt x="13" y="858"/>
                  </a:lnTo>
                  <a:close/>
                  <a:moveTo>
                    <a:pt x="13" y="990"/>
                  </a:moveTo>
                  <a:lnTo>
                    <a:pt x="13" y="1069"/>
                  </a:lnTo>
                  <a:lnTo>
                    <a:pt x="0" y="1069"/>
                  </a:lnTo>
                  <a:lnTo>
                    <a:pt x="0" y="990"/>
                  </a:lnTo>
                  <a:lnTo>
                    <a:pt x="13" y="990"/>
                  </a:lnTo>
                  <a:close/>
                  <a:moveTo>
                    <a:pt x="13" y="1122"/>
                  </a:moveTo>
                  <a:lnTo>
                    <a:pt x="13" y="1201"/>
                  </a:lnTo>
                  <a:lnTo>
                    <a:pt x="0" y="1201"/>
                  </a:lnTo>
                  <a:lnTo>
                    <a:pt x="0" y="1122"/>
                  </a:lnTo>
                  <a:lnTo>
                    <a:pt x="13" y="1122"/>
                  </a:lnTo>
                  <a:close/>
                  <a:moveTo>
                    <a:pt x="13" y="1254"/>
                  </a:moveTo>
                  <a:lnTo>
                    <a:pt x="13" y="1333"/>
                  </a:lnTo>
                  <a:lnTo>
                    <a:pt x="0" y="1333"/>
                  </a:lnTo>
                  <a:lnTo>
                    <a:pt x="0" y="1254"/>
                  </a:lnTo>
                  <a:lnTo>
                    <a:pt x="13" y="1254"/>
                  </a:lnTo>
                  <a:close/>
                  <a:moveTo>
                    <a:pt x="13" y="1386"/>
                  </a:moveTo>
                  <a:lnTo>
                    <a:pt x="13" y="1465"/>
                  </a:lnTo>
                  <a:lnTo>
                    <a:pt x="0" y="1465"/>
                  </a:lnTo>
                  <a:lnTo>
                    <a:pt x="0" y="1386"/>
                  </a:lnTo>
                  <a:lnTo>
                    <a:pt x="13" y="1386"/>
                  </a:lnTo>
                  <a:close/>
                  <a:moveTo>
                    <a:pt x="13" y="1518"/>
                  </a:moveTo>
                  <a:lnTo>
                    <a:pt x="13" y="1597"/>
                  </a:lnTo>
                  <a:lnTo>
                    <a:pt x="0" y="1597"/>
                  </a:lnTo>
                  <a:lnTo>
                    <a:pt x="0" y="1518"/>
                  </a:lnTo>
                  <a:lnTo>
                    <a:pt x="13" y="1518"/>
                  </a:lnTo>
                  <a:close/>
                  <a:moveTo>
                    <a:pt x="13" y="1650"/>
                  </a:moveTo>
                  <a:lnTo>
                    <a:pt x="13" y="1729"/>
                  </a:lnTo>
                  <a:lnTo>
                    <a:pt x="0" y="1729"/>
                  </a:lnTo>
                  <a:lnTo>
                    <a:pt x="0" y="1650"/>
                  </a:lnTo>
                  <a:lnTo>
                    <a:pt x="13" y="1650"/>
                  </a:lnTo>
                  <a:close/>
                  <a:moveTo>
                    <a:pt x="13" y="1782"/>
                  </a:moveTo>
                  <a:lnTo>
                    <a:pt x="13" y="1861"/>
                  </a:lnTo>
                  <a:lnTo>
                    <a:pt x="0" y="1861"/>
                  </a:lnTo>
                  <a:lnTo>
                    <a:pt x="0" y="1782"/>
                  </a:lnTo>
                  <a:lnTo>
                    <a:pt x="13" y="1782"/>
                  </a:lnTo>
                  <a:close/>
                  <a:moveTo>
                    <a:pt x="13" y="1914"/>
                  </a:moveTo>
                  <a:lnTo>
                    <a:pt x="13" y="1993"/>
                  </a:lnTo>
                  <a:lnTo>
                    <a:pt x="0" y="1993"/>
                  </a:lnTo>
                  <a:lnTo>
                    <a:pt x="0" y="1914"/>
                  </a:lnTo>
                  <a:lnTo>
                    <a:pt x="13" y="1914"/>
                  </a:lnTo>
                  <a:close/>
                  <a:moveTo>
                    <a:pt x="13" y="2046"/>
                  </a:moveTo>
                  <a:lnTo>
                    <a:pt x="13" y="2125"/>
                  </a:lnTo>
                  <a:lnTo>
                    <a:pt x="0" y="2125"/>
                  </a:lnTo>
                  <a:lnTo>
                    <a:pt x="0" y="2046"/>
                  </a:lnTo>
                  <a:lnTo>
                    <a:pt x="13" y="2046"/>
                  </a:lnTo>
                  <a:close/>
                  <a:moveTo>
                    <a:pt x="13" y="2178"/>
                  </a:moveTo>
                  <a:lnTo>
                    <a:pt x="13" y="2257"/>
                  </a:lnTo>
                  <a:lnTo>
                    <a:pt x="0" y="2257"/>
                  </a:lnTo>
                  <a:lnTo>
                    <a:pt x="0" y="2178"/>
                  </a:lnTo>
                  <a:lnTo>
                    <a:pt x="13" y="2178"/>
                  </a:lnTo>
                  <a:close/>
                  <a:moveTo>
                    <a:pt x="13" y="2310"/>
                  </a:moveTo>
                  <a:lnTo>
                    <a:pt x="13" y="2389"/>
                  </a:lnTo>
                  <a:lnTo>
                    <a:pt x="0" y="2389"/>
                  </a:lnTo>
                  <a:lnTo>
                    <a:pt x="0" y="2310"/>
                  </a:lnTo>
                  <a:lnTo>
                    <a:pt x="13" y="2310"/>
                  </a:lnTo>
                  <a:close/>
                  <a:moveTo>
                    <a:pt x="13" y="2442"/>
                  </a:moveTo>
                  <a:lnTo>
                    <a:pt x="13" y="2521"/>
                  </a:lnTo>
                  <a:lnTo>
                    <a:pt x="0" y="2521"/>
                  </a:lnTo>
                  <a:lnTo>
                    <a:pt x="0" y="2442"/>
                  </a:lnTo>
                  <a:lnTo>
                    <a:pt x="13" y="2442"/>
                  </a:lnTo>
                  <a:close/>
                  <a:moveTo>
                    <a:pt x="13" y="2574"/>
                  </a:moveTo>
                  <a:lnTo>
                    <a:pt x="13" y="2653"/>
                  </a:lnTo>
                  <a:lnTo>
                    <a:pt x="0" y="2653"/>
                  </a:lnTo>
                  <a:lnTo>
                    <a:pt x="0" y="2574"/>
                  </a:lnTo>
                  <a:lnTo>
                    <a:pt x="13" y="2574"/>
                  </a:lnTo>
                  <a:close/>
                  <a:moveTo>
                    <a:pt x="13" y="2706"/>
                  </a:moveTo>
                  <a:lnTo>
                    <a:pt x="13" y="2785"/>
                  </a:lnTo>
                  <a:lnTo>
                    <a:pt x="0" y="2785"/>
                  </a:lnTo>
                  <a:lnTo>
                    <a:pt x="0" y="2706"/>
                  </a:lnTo>
                  <a:lnTo>
                    <a:pt x="13" y="2706"/>
                  </a:lnTo>
                  <a:close/>
                  <a:moveTo>
                    <a:pt x="13" y="2838"/>
                  </a:moveTo>
                  <a:lnTo>
                    <a:pt x="13" y="2917"/>
                  </a:lnTo>
                  <a:lnTo>
                    <a:pt x="0" y="2917"/>
                  </a:lnTo>
                  <a:lnTo>
                    <a:pt x="0" y="2838"/>
                  </a:lnTo>
                  <a:lnTo>
                    <a:pt x="13" y="2838"/>
                  </a:lnTo>
                  <a:close/>
                  <a:moveTo>
                    <a:pt x="13" y="2970"/>
                  </a:moveTo>
                  <a:lnTo>
                    <a:pt x="13" y="3050"/>
                  </a:lnTo>
                  <a:lnTo>
                    <a:pt x="0" y="3050"/>
                  </a:lnTo>
                  <a:lnTo>
                    <a:pt x="0" y="2970"/>
                  </a:lnTo>
                  <a:lnTo>
                    <a:pt x="13" y="2970"/>
                  </a:lnTo>
                  <a:close/>
                  <a:moveTo>
                    <a:pt x="13" y="3102"/>
                  </a:moveTo>
                  <a:lnTo>
                    <a:pt x="13" y="3182"/>
                  </a:lnTo>
                  <a:lnTo>
                    <a:pt x="0" y="3182"/>
                  </a:lnTo>
                  <a:lnTo>
                    <a:pt x="0" y="3102"/>
                  </a:lnTo>
                  <a:lnTo>
                    <a:pt x="13" y="3102"/>
                  </a:lnTo>
                  <a:close/>
                  <a:moveTo>
                    <a:pt x="13" y="3234"/>
                  </a:moveTo>
                  <a:lnTo>
                    <a:pt x="13" y="3314"/>
                  </a:lnTo>
                  <a:lnTo>
                    <a:pt x="0" y="3314"/>
                  </a:lnTo>
                  <a:lnTo>
                    <a:pt x="0" y="3234"/>
                  </a:lnTo>
                  <a:lnTo>
                    <a:pt x="13" y="3234"/>
                  </a:lnTo>
                  <a:close/>
                  <a:moveTo>
                    <a:pt x="13" y="3366"/>
                  </a:moveTo>
                  <a:lnTo>
                    <a:pt x="13" y="3446"/>
                  </a:lnTo>
                  <a:lnTo>
                    <a:pt x="0" y="3446"/>
                  </a:lnTo>
                  <a:lnTo>
                    <a:pt x="0" y="3366"/>
                  </a:lnTo>
                  <a:lnTo>
                    <a:pt x="13" y="3366"/>
                  </a:lnTo>
                  <a:close/>
                  <a:moveTo>
                    <a:pt x="13" y="3498"/>
                  </a:moveTo>
                  <a:lnTo>
                    <a:pt x="13" y="3578"/>
                  </a:lnTo>
                  <a:lnTo>
                    <a:pt x="0" y="3578"/>
                  </a:lnTo>
                  <a:lnTo>
                    <a:pt x="0" y="3498"/>
                  </a:lnTo>
                  <a:lnTo>
                    <a:pt x="13" y="3498"/>
                  </a:lnTo>
                  <a:close/>
                  <a:moveTo>
                    <a:pt x="13" y="3630"/>
                  </a:moveTo>
                  <a:lnTo>
                    <a:pt x="13" y="3710"/>
                  </a:lnTo>
                  <a:lnTo>
                    <a:pt x="0" y="3710"/>
                  </a:lnTo>
                  <a:lnTo>
                    <a:pt x="0" y="3630"/>
                  </a:lnTo>
                  <a:lnTo>
                    <a:pt x="13" y="3630"/>
                  </a:lnTo>
                  <a:close/>
                  <a:moveTo>
                    <a:pt x="13" y="3762"/>
                  </a:moveTo>
                  <a:lnTo>
                    <a:pt x="13" y="3842"/>
                  </a:lnTo>
                  <a:lnTo>
                    <a:pt x="0" y="3842"/>
                  </a:lnTo>
                  <a:lnTo>
                    <a:pt x="0" y="3762"/>
                  </a:lnTo>
                  <a:lnTo>
                    <a:pt x="13" y="3762"/>
                  </a:lnTo>
                  <a:close/>
                  <a:moveTo>
                    <a:pt x="13" y="3895"/>
                  </a:moveTo>
                  <a:lnTo>
                    <a:pt x="13" y="3974"/>
                  </a:lnTo>
                  <a:lnTo>
                    <a:pt x="0" y="3974"/>
                  </a:lnTo>
                  <a:lnTo>
                    <a:pt x="0" y="3895"/>
                  </a:lnTo>
                  <a:lnTo>
                    <a:pt x="13" y="3895"/>
                  </a:lnTo>
                  <a:close/>
                  <a:moveTo>
                    <a:pt x="13" y="4027"/>
                  </a:moveTo>
                  <a:lnTo>
                    <a:pt x="13" y="4106"/>
                  </a:lnTo>
                  <a:lnTo>
                    <a:pt x="0" y="4106"/>
                  </a:lnTo>
                  <a:lnTo>
                    <a:pt x="0" y="4027"/>
                  </a:lnTo>
                  <a:lnTo>
                    <a:pt x="13" y="4027"/>
                  </a:lnTo>
                  <a:close/>
                  <a:moveTo>
                    <a:pt x="13" y="4159"/>
                  </a:moveTo>
                  <a:lnTo>
                    <a:pt x="13" y="4238"/>
                  </a:lnTo>
                  <a:lnTo>
                    <a:pt x="0" y="4238"/>
                  </a:lnTo>
                  <a:lnTo>
                    <a:pt x="0" y="4159"/>
                  </a:lnTo>
                  <a:lnTo>
                    <a:pt x="13" y="4159"/>
                  </a:lnTo>
                  <a:close/>
                  <a:moveTo>
                    <a:pt x="13" y="4291"/>
                  </a:moveTo>
                  <a:lnTo>
                    <a:pt x="13" y="4370"/>
                  </a:lnTo>
                  <a:lnTo>
                    <a:pt x="0" y="4370"/>
                  </a:lnTo>
                  <a:lnTo>
                    <a:pt x="0" y="4291"/>
                  </a:lnTo>
                  <a:lnTo>
                    <a:pt x="13" y="4291"/>
                  </a:lnTo>
                  <a:close/>
                  <a:moveTo>
                    <a:pt x="13" y="4423"/>
                  </a:moveTo>
                  <a:lnTo>
                    <a:pt x="13" y="4502"/>
                  </a:lnTo>
                  <a:lnTo>
                    <a:pt x="0" y="4502"/>
                  </a:lnTo>
                  <a:lnTo>
                    <a:pt x="0" y="4423"/>
                  </a:lnTo>
                  <a:lnTo>
                    <a:pt x="13" y="4423"/>
                  </a:lnTo>
                  <a:close/>
                  <a:moveTo>
                    <a:pt x="13" y="4555"/>
                  </a:moveTo>
                  <a:lnTo>
                    <a:pt x="13" y="4634"/>
                  </a:lnTo>
                  <a:lnTo>
                    <a:pt x="0" y="4634"/>
                  </a:lnTo>
                  <a:lnTo>
                    <a:pt x="0" y="4555"/>
                  </a:lnTo>
                  <a:lnTo>
                    <a:pt x="13" y="4555"/>
                  </a:lnTo>
                  <a:close/>
                  <a:moveTo>
                    <a:pt x="13" y="4687"/>
                  </a:moveTo>
                  <a:lnTo>
                    <a:pt x="13" y="4766"/>
                  </a:lnTo>
                  <a:lnTo>
                    <a:pt x="0" y="4766"/>
                  </a:lnTo>
                  <a:lnTo>
                    <a:pt x="0" y="4687"/>
                  </a:lnTo>
                  <a:lnTo>
                    <a:pt x="13" y="4687"/>
                  </a:lnTo>
                  <a:close/>
                  <a:moveTo>
                    <a:pt x="13" y="4819"/>
                  </a:moveTo>
                  <a:lnTo>
                    <a:pt x="13" y="4898"/>
                  </a:lnTo>
                  <a:lnTo>
                    <a:pt x="0" y="4898"/>
                  </a:lnTo>
                  <a:lnTo>
                    <a:pt x="0" y="4819"/>
                  </a:lnTo>
                  <a:lnTo>
                    <a:pt x="13" y="4819"/>
                  </a:lnTo>
                  <a:close/>
                  <a:moveTo>
                    <a:pt x="13" y="4951"/>
                  </a:moveTo>
                  <a:lnTo>
                    <a:pt x="13" y="5030"/>
                  </a:lnTo>
                  <a:lnTo>
                    <a:pt x="0" y="5030"/>
                  </a:lnTo>
                  <a:lnTo>
                    <a:pt x="0" y="4951"/>
                  </a:lnTo>
                  <a:lnTo>
                    <a:pt x="13" y="4951"/>
                  </a:lnTo>
                  <a:close/>
                  <a:moveTo>
                    <a:pt x="13" y="5083"/>
                  </a:moveTo>
                  <a:lnTo>
                    <a:pt x="13" y="5162"/>
                  </a:lnTo>
                  <a:lnTo>
                    <a:pt x="0" y="5162"/>
                  </a:lnTo>
                  <a:lnTo>
                    <a:pt x="0" y="5083"/>
                  </a:lnTo>
                  <a:lnTo>
                    <a:pt x="13" y="5083"/>
                  </a:lnTo>
                  <a:close/>
                  <a:moveTo>
                    <a:pt x="13" y="5215"/>
                  </a:moveTo>
                  <a:lnTo>
                    <a:pt x="13" y="5294"/>
                  </a:lnTo>
                  <a:lnTo>
                    <a:pt x="0" y="5294"/>
                  </a:lnTo>
                  <a:lnTo>
                    <a:pt x="0" y="5215"/>
                  </a:lnTo>
                  <a:lnTo>
                    <a:pt x="13" y="5215"/>
                  </a:lnTo>
                  <a:close/>
                  <a:moveTo>
                    <a:pt x="13" y="5347"/>
                  </a:moveTo>
                  <a:lnTo>
                    <a:pt x="13" y="5426"/>
                  </a:lnTo>
                  <a:lnTo>
                    <a:pt x="0" y="5426"/>
                  </a:lnTo>
                  <a:lnTo>
                    <a:pt x="0" y="5347"/>
                  </a:lnTo>
                  <a:lnTo>
                    <a:pt x="13" y="5347"/>
                  </a:lnTo>
                  <a:close/>
                  <a:moveTo>
                    <a:pt x="13" y="5479"/>
                  </a:moveTo>
                  <a:lnTo>
                    <a:pt x="13" y="5558"/>
                  </a:lnTo>
                  <a:lnTo>
                    <a:pt x="0" y="5558"/>
                  </a:lnTo>
                  <a:lnTo>
                    <a:pt x="0" y="5479"/>
                  </a:lnTo>
                  <a:lnTo>
                    <a:pt x="13" y="5479"/>
                  </a:lnTo>
                  <a:close/>
                  <a:moveTo>
                    <a:pt x="13" y="5611"/>
                  </a:moveTo>
                  <a:lnTo>
                    <a:pt x="13" y="5690"/>
                  </a:lnTo>
                  <a:lnTo>
                    <a:pt x="0" y="5690"/>
                  </a:lnTo>
                  <a:lnTo>
                    <a:pt x="0" y="5611"/>
                  </a:lnTo>
                  <a:lnTo>
                    <a:pt x="13" y="5611"/>
                  </a:lnTo>
                  <a:close/>
                  <a:moveTo>
                    <a:pt x="13" y="5743"/>
                  </a:moveTo>
                  <a:lnTo>
                    <a:pt x="13" y="5822"/>
                  </a:lnTo>
                  <a:lnTo>
                    <a:pt x="0" y="5822"/>
                  </a:lnTo>
                  <a:lnTo>
                    <a:pt x="0" y="5743"/>
                  </a:lnTo>
                  <a:lnTo>
                    <a:pt x="13" y="5743"/>
                  </a:lnTo>
                  <a:close/>
                  <a:moveTo>
                    <a:pt x="13" y="5875"/>
                  </a:moveTo>
                  <a:lnTo>
                    <a:pt x="13" y="5954"/>
                  </a:lnTo>
                  <a:lnTo>
                    <a:pt x="0" y="5954"/>
                  </a:lnTo>
                  <a:lnTo>
                    <a:pt x="0" y="5875"/>
                  </a:lnTo>
                  <a:lnTo>
                    <a:pt x="13" y="5875"/>
                  </a:lnTo>
                  <a:close/>
                  <a:moveTo>
                    <a:pt x="13" y="6007"/>
                  </a:moveTo>
                  <a:lnTo>
                    <a:pt x="13" y="6086"/>
                  </a:lnTo>
                  <a:lnTo>
                    <a:pt x="0" y="6086"/>
                  </a:lnTo>
                  <a:lnTo>
                    <a:pt x="0" y="6007"/>
                  </a:lnTo>
                  <a:lnTo>
                    <a:pt x="13" y="6007"/>
                  </a:lnTo>
                  <a:close/>
                  <a:moveTo>
                    <a:pt x="13" y="6139"/>
                  </a:moveTo>
                  <a:lnTo>
                    <a:pt x="13" y="6218"/>
                  </a:lnTo>
                  <a:lnTo>
                    <a:pt x="0" y="6218"/>
                  </a:lnTo>
                  <a:lnTo>
                    <a:pt x="0" y="6139"/>
                  </a:lnTo>
                  <a:lnTo>
                    <a:pt x="13" y="6139"/>
                  </a:lnTo>
                  <a:close/>
                  <a:moveTo>
                    <a:pt x="13" y="6271"/>
                  </a:moveTo>
                  <a:lnTo>
                    <a:pt x="13" y="6350"/>
                  </a:lnTo>
                  <a:lnTo>
                    <a:pt x="0" y="6350"/>
                  </a:lnTo>
                  <a:lnTo>
                    <a:pt x="0" y="6271"/>
                  </a:lnTo>
                  <a:lnTo>
                    <a:pt x="13" y="6271"/>
                  </a:lnTo>
                  <a:close/>
                  <a:moveTo>
                    <a:pt x="13" y="6403"/>
                  </a:moveTo>
                  <a:lnTo>
                    <a:pt x="13" y="6482"/>
                  </a:lnTo>
                  <a:lnTo>
                    <a:pt x="0" y="6482"/>
                  </a:lnTo>
                  <a:lnTo>
                    <a:pt x="0" y="6403"/>
                  </a:lnTo>
                  <a:lnTo>
                    <a:pt x="13" y="6403"/>
                  </a:lnTo>
                  <a:close/>
                  <a:moveTo>
                    <a:pt x="13" y="6535"/>
                  </a:moveTo>
                  <a:lnTo>
                    <a:pt x="13" y="6614"/>
                  </a:lnTo>
                  <a:lnTo>
                    <a:pt x="0" y="6614"/>
                  </a:lnTo>
                  <a:lnTo>
                    <a:pt x="0" y="6535"/>
                  </a:lnTo>
                  <a:lnTo>
                    <a:pt x="13" y="6535"/>
                  </a:lnTo>
                  <a:close/>
                  <a:moveTo>
                    <a:pt x="13" y="6667"/>
                  </a:moveTo>
                  <a:lnTo>
                    <a:pt x="13" y="6746"/>
                  </a:lnTo>
                  <a:lnTo>
                    <a:pt x="0" y="6746"/>
                  </a:lnTo>
                  <a:lnTo>
                    <a:pt x="0" y="6667"/>
                  </a:lnTo>
                  <a:lnTo>
                    <a:pt x="13" y="6667"/>
                  </a:lnTo>
                  <a:close/>
                  <a:moveTo>
                    <a:pt x="13" y="6799"/>
                  </a:moveTo>
                  <a:lnTo>
                    <a:pt x="13" y="6878"/>
                  </a:lnTo>
                  <a:lnTo>
                    <a:pt x="0" y="6878"/>
                  </a:lnTo>
                  <a:lnTo>
                    <a:pt x="0" y="6799"/>
                  </a:lnTo>
                  <a:lnTo>
                    <a:pt x="13" y="6799"/>
                  </a:lnTo>
                  <a:close/>
                  <a:moveTo>
                    <a:pt x="13" y="6931"/>
                  </a:moveTo>
                  <a:lnTo>
                    <a:pt x="13" y="7010"/>
                  </a:lnTo>
                  <a:lnTo>
                    <a:pt x="0" y="7010"/>
                  </a:lnTo>
                  <a:lnTo>
                    <a:pt x="0" y="6931"/>
                  </a:lnTo>
                  <a:lnTo>
                    <a:pt x="13" y="6931"/>
                  </a:lnTo>
                  <a:close/>
                  <a:moveTo>
                    <a:pt x="13" y="7063"/>
                  </a:moveTo>
                  <a:lnTo>
                    <a:pt x="13" y="7142"/>
                  </a:lnTo>
                  <a:lnTo>
                    <a:pt x="0" y="7142"/>
                  </a:lnTo>
                  <a:lnTo>
                    <a:pt x="0" y="7063"/>
                  </a:lnTo>
                  <a:lnTo>
                    <a:pt x="13" y="7063"/>
                  </a:lnTo>
                  <a:close/>
                  <a:moveTo>
                    <a:pt x="13" y="7195"/>
                  </a:moveTo>
                  <a:lnTo>
                    <a:pt x="13" y="7274"/>
                  </a:lnTo>
                  <a:lnTo>
                    <a:pt x="0" y="7274"/>
                  </a:lnTo>
                  <a:lnTo>
                    <a:pt x="0" y="7195"/>
                  </a:lnTo>
                  <a:lnTo>
                    <a:pt x="13" y="7195"/>
                  </a:lnTo>
                  <a:close/>
                  <a:moveTo>
                    <a:pt x="13" y="7327"/>
                  </a:moveTo>
                  <a:lnTo>
                    <a:pt x="13" y="7407"/>
                  </a:lnTo>
                  <a:lnTo>
                    <a:pt x="0" y="7407"/>
                  </a:lnTo>
                  <a:lnTo>
                    <a:pt x="0" y="7327"/>
                  </a:lnTo>
                  <a:lnTo>
                    <a:pt x="13" y="7327"/>
                  </a:lnTo>
                  <a:close/>
                  <a:moveTo>
                    <a:pt x="13" y="7459"/>
                  </a:moveTo>
                  <a:lnTo>
                    <a:pt x="13" y="7539"/>
                  </a:lnTo>
                  <a:lnTo>
                    <a:pt x="0" y="7539"/>
                  </a:lnTo>
                  <a:lnTo>
                    <a:pt x="0" y="7459"/>
                  </a:lnTo>
                  <a:lnTo>
                    <a:pt x="13" y="7459"/>
                  </a:lnTo>
                  <a:close/>
                  <a:moveTo>
                    <a:pt x="13" y="7591"/>
                  </a:moveTo>
                  <a:lnTo>
                    <a:pt x="13" y="7671"/>
                  </a:lnTo>
                  <a:lnTo>
                    <a:pt x="0" y="7671"/>
                  </a:lnTo>
                  <a:lnTo>
                    <a:pt x="0" y="7591"/>
                  </a:lnTo>
                  <a:lnTo>
                    <a:pt x="13" y="7591"/>
                  </a:lnTo>
                  <a:close/>
                  <a:moveTo>
                    <a:pt x="13" y="7723"/>
                  </a:moveTo>
                  <a:lnTo>
                    <a:pt x="13" y="7803"/>
                  </a:lnTo>
                  <a:lnTo>
                    <a:pt x="0" y="7803"/>
                  </a:lnTo>
                  <a:lnTo>
                    <a:pt x="0" y="7723"/>
                  </a:lnTo>
                  <a:lnTo>
                    <a:pt x="13" y="7723"/>
                  </a:lnTo>
                  <a:close/>
                  <a:moveTo>
                    <a:pt x="13" y="7855"/>
                  </a:moveTo>
                  <a:lnTo>
                    <a:pt x="13" y="7935"/>
                  </a:lnTo>
                  <a:lnTo>
                    <a:pt x="0" y="7935"/>
                  </a:lnTo>
                  <a:lnTo>
                    <a:pt x="0" y="7855"/>
                  </a:lnTo>
                  <a:lnTo>
                    <a:pt x="13" y="7855"/>
                  </a:lnTo>
                  <a:close/>
                  <a:moveTo>
                    <a:pt x="13" y="7987"/>
                  </a:moveTo>
                  <a:lnTo>
                    <a:pt x="13" y="8067"/>
                  </a:lnTo>
                  <a:lnTo>
                    <a:pt x="0" y="8067"/>
                  </a:lnTo>
                  <a:lnTo>
                    <a:pt x="0" y="7987"/>
                  </a:lnTo>
                  <a:lnTo>
                    <a:pt x="13" y="7987"/>
                  </a:lnTo>
                  <a:close/>
                  <a:moveTo>
                    <a:pt x="13" y="8119"/>
                  </a:moveTo>
                  <a:lnTo>
                    <a:pt x="13" y="8199"/>
                  </a:lnTo>
                  <a:lnTo>
                    <a:pt x="0" y="8199"/>
                  </a:lnTo>
                  <a:lnTo>
                    <a:pt x="0" y="8119"/>
                  </a:lnTo>
                  <a:lnTo>
                    <a:pt x="13" y="8119"/>
                  </a:lnTo>
                  <a:close/>
                  <a:moveTo>
                    <a:pt x="13" y="8252"/>
                  </a:moveTo>
                  <a:lnTo>
                    <a:pt x="13" y="8331"/>
                  </a:lnTo>
                  <a:lnTo>
                    <a:pt x="0" y="8331"/>
                  </a:lnTo>
                  <a:lnTo>
                    <a:pt x="0" y="8252"/>
                  </a:lnTo>
                  <a:lnTo>
                    <a:pt x="13" y="8252"/>
                  </a:lnTo>
                  <a:close/>
                  <a:moveTo>
                    <a:pt x="13" y="8384"/>
                  </a:moveTo>
                  <a:lnTo>
                    <a:pt x="13" y="8463"/>
                  </a:lnTo>
                  <a:lnTo>
                    <a:pt x="0" y="8463"/>
                  </a:lnTo>
                  <a:lnTo>
                    <a:pt x="0" y="8384"/>
                  </a:lnTo>
                  <a:lnTo>
                    <a:pt x="13" y="8384"/>
                  </a:lnTo>
                  <a:close/>
                  <a:moveTo>
                    <a:pt x="13" y="8516"/>
                  </a:moveTo>
                  <a:lnTo>
                    <a:pt x="13" y="8595"/>
                  </a:lnTo>
                  <a:lnTo>
                    <a:pt x="0" y="8595"/>
                  </a:lnTo>
                  <a:lnTo>
                    <a:pt x="0" y="8516"/>
                  </a:lnTo>
                  <a:lnTo>
                    <a:pt x="13" y="8516"/>
                  </a:lnTo>
                  <a:close/>
                  <a:moveTo>
                    <a:pt x="13" y="8648"/>
                  </a:moveTo>
                  <a:lnTo>
                    <a:pt x="13" y="8727"/>
                  </a:lnTo>
                  <a:lnTo>
                    <a:pt x="0" y="8727"/>
                  </a:lnTo>
                  <a:lnTo>
                    <a:pt x="0" y="8648"/>
                  </a:lnTo>
                  <a:lnTo>
                    <a:pt x="13" y="8648"/>
                  </a:lnTo>
                  <a:close/>
                  <a:moveTo>
                    <a:pt x="13" y="8780"/>
                  </a:moveTo>
                  <a:lnTo>
                    <a:pt x="13" y="8859"/>
                  </a:lnTo>
                  <a:lnTo>
                    <a:pt x="0" y="8859"/>
                  </a:lnTo>
                  <a:lnTo>
                    <a:pt x="0" y="8780"/>
                  </a:lnTo>
                  <a:lnTo>
                    <a:pt x="13" y="8780"/>
                  </a:lnTo>
                  <a:close/>
                  <a:moveTo>
                    <a:pt x="13" y="8912"/>
                  </a:moveTo>
                  <a:lnTo>
                    <a:pt x="13" y="8991"/>
                  </a:lnTo>
                  <a:lnTo>
                    <a:pt x="0" y="8991"/>
                  </a:lnTo>
                  <a:lnTo>
                    <a:pt x="0" y="8912"/>
                  </a:lnTo>
                  <a:lnTo>
                    <a:pt x="13" y="891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11"/>
            <p:cNvSpPr>
              <a:spLocks noChangeArrowheads="1"/>
            </p:cNvSpPr>
            <p:nvPr/>
          </p:nvSpPr>
          <p:spPr bwMode="auto">
            <a:xfrm>
              <a:off x="16179" y="1092"/>
              <a:ext cx="8382" cy="29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2"/>
            <p:cNvSpPr>
              <a:spLocks noEditPoints="1"/>
            </p:cNvSpPr>
            <p:nvPr/>
          </p:nvSpPr>
          <p:spPr bwMode="auto">
            <a:xfrm>
              <a:off x="16135" y="1047"/>
              <a:ext cx="8471" cy="3017"/>
            </a:xfrm>
            <a:custGeom>
              <a:avLst/>
              <a:gdLst>
                <a:gd name="T0" fmla="*/ 0 w 1334"/>
                <a:gd name="T1" fmla="*/ 0 h 475"/>
                <a:gd name="T2" fmla="*/ 847090 w 1334"/>
                <a:gd name="T3" fmla="*/ 0 h 475"/>
                <a:gd name="T4" fmla="*/ 847090 w 1334"/>
                <a:gd name="T5" fmla="*/ 301625 h 475"/>
                <a:gd name="T6" fmla="*/ 0 w 1334"/>
                <a:gd name="T7" fmla="*/ 301625 h 475"/>
                <a:gd name="T8" fmla="*/ 0 w 1334"/>
                <a:gd name="T9" fmla="*/ 0 h 475"/>
                <a:gd name="T10" fmla="*/ 8890 w 1334"/>
                <a:gd name="T11" fmla="*/ 297815 h 475"/>
                <a:gd name="T12" fmla="*/ 4445 w 1334"/>
                <a:gd name="T13" fmla="*/ 293370 h 475"/>
                <a:gd name="T14" fmla="*/ 842645 w 1334"/>
                <a:gd name="T15" fmla="*/ 293370 h 475"/>
                <a:gd name="T16" fmla="*/ 838200 w 1334"/>
                <a:gd name="T17" fmla="*/ 297815 h 475"/>
                <a:gd name="T18" fmla="*/ 838200 w 1334"/>
                <a:gd name="T19" fmla="*/ 4445 h 475"/>
                <a:gd name="T20" fmla="*/ 842645 w 1334"/>
                <a:gd name="T21" fmla="*/ 8255 h 475"/>
                <a:gd name="T22" fmla="*/ 4445 w 1334"/>
                <a:gd name="T23" fmla="*/ 8255 h 475"/>
                <a:gd name="T24" fmla="*/ 8890 w 1334"/>
                <a:gd name="T25" fmla="*/ 4445 h 475"/>
                <a:gd name="T26" fmla="*/ 8890 w 1334"/>
                <a:gd name="T27" fmla="*/ 297815 h 4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34" h="475">
                  <a:moveTo>
                    <a:pt x="0" y="0"/>
                  </a:moveTo>
                  <a:lnTo>
                    <a:pt x="1334" y="0"/>
                  </a:lnTo>
                  <a:lnTo>
                    <a:pt x="1334" y="475"/>
                  </a:lnTo>
                  <a:lnTo>
                    <a:pt x="0" y="475"/>
                  </a:lnTo>
                  <a:lnTo>
                    <a:pt x="0" y="0"/>
                  </a:lnTo>
                  <a:close/>
                  <a:moveTo>
                    <a:pt x="14" y="469"/>
                  </a:moveTo>
                  <a:lnTo>
                    <a:pt x="7" y="462"/>
                  </a:lnTo>
                  <a:lnTo>
                    <a:pt x="1327" y="462"/>
                  </a:lnTo>
                  <a:lnTo>
                    <a:pt x="1320" y="469"/>
                  </a:lnTo>
                  <a:lnTo>
                    <a:pt x="1320" y="7"/>
                  </a:lnTo>
                  <a:lnTo>
                    <a:pt x="1327" y="13"/>
                  </a:lnTo>
                  <a:lnTo>
                    <a:pt x="7" y="13"/>
                  </a:lnTo>
                  <a:lnTo>
                    <a:pt x="14" y="7"/>
                  </a:lnTo>
                  <a:lnTo>
                    <a:pt x="14" y="469"/>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10" name="Group 15"/>
            <p:cNvGrpSpPr>
              <a:grpSpLocks/>
            </p:cNvGrpSpPr>
            <p:nvPr/>
          </p:nvGrpSpPr>
          <p:grpSpPr bwMode="auto">
            <a:xfrm>
              <a:off x="18440" y="1841"/>
              <a:ext cx="3816" cy="2781"/>
              <a:chOff x="2904" y="290"/>
              <a:chExt cx="601" cy="438"/>
            </a:xfrm>
          </p:grpSpPr>
          <p:sp>
            <p:nvSpPr>
              <p:cNvPr id="11" name="Rectangle 13"/>
              <p:cNvSpPr>
                <a:spLocks noChangeArrowheads="1"/>
              </p:cNvSpPr>
              <p:nvPr/>
            </p:nvSpPr>
            <p:spPr bwMode="auto">
              <a:xfrm>
                <a:off x="2904" y="290"/>
                <a:ext cx="60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Browse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4"/>
              <p:cNvSpPr>
                <a:spLocks noChangeArrowheads="1"/>
              </p:cNvSpPr>
              <p:nvPr/>
            </p:nvSpPr>
            <p:spPr bwMode="auto">
              <a:xfrm>
                <a:off x="2904" y="475"/>
                <a:ext cx="56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reeform 16"/>
            <p:cNvSpPr>
              <a:spLocks noEditPoints="1"/>
            </p:cNvSpPr>
            <p:nvPr/>
          </p:nvSpPr>
          <p:spPr bwMode="auto">
            <a:xfrm>
              <a:off x="20326" y="4025"/>
              <a:ext cx="89" cy="57430"/>
            </a:xfrm>
            <a:custGeom>
              <a:avLst/>
              <a:gdLst>
                <a:gd name="T0" fmla="*/ 0 w 14"/>
                <a:gd name="T1" fmla="*/ 5575300 h 9044"/>
                <a:gd name="T2" fmla="*/ 0 w 14"/>
                <a:gd name="T3" fmla="*/ 5356860 h 9044"/>
                <a:gd name="T4" fmla="*/ 8890 w 14"/>
                <a:gd name="T5" fmla="*/ 5189220 h 9044"/>
                <a:gd name="T6" fmla="*/ 8890 w 14"/>
                <a:gd name="T7" fmla="*/ 5071745 h 9044"/>
                <a:gd name="T8" fmla="*/ 0 w 14"/>
                <a:gd name="T9" fmla="*/ 4904105 h 9044"/>
                <a:gd name="T10" fmla="*/ 0 w 14"/>
                <a:gd name="T11" fmla="*/ 4652645 h 9044"/>
                <a:gd name="T12" fmla="*/ 0 w 14"/>
                <a:gd name="T13" fmla="*/ 4434840 h 9044"/>
                <a:gd name="T14" fmla="*/ 8890 w 14"/>
                <a:gd name="T15" fmla="*/ 4267200 h 9044"/>
                <a:gd name="T16" fmla="*/ 8890 w 14"/>
                <a:gd name="T17" fmla="*/ 4149725 h 9044"/>
                <a:gd name="T18" fmla="*/ 0 w 14"/>
                <a:gd name="T19" fmla="*/ 3982085 h 9044"/>
                <a:gd name="T20" fmla="*/ 0 w 14"/>
                <a:gd name="T21" fmla="*/ 3730625 h 9044"/>
                <a:gd name="T22" fmla="*/ 0 w 14"/>
                <a:gd name="T23" fmla="*/ 3512820 h 9044"/>
                <a:gd name="T24" fmla="*/ 8890 w 14"/>
                <a:gd name="T25" fmla="*/ 3345180 h 9044"/>
                <a:gd name="T26" fmla="*/ 8890 w 14"/>
                <a:gd name="T27" fmla="*/ 3227705 h 9044"/>
                <a:gd name="T28" fmla="*/ 0 w 14"/>
                <a:gd name="T29" fmla="*/ 3060065 h 9044"/>
                <a:gd name="T30" fmla="*/ 0 w 14"/>
                <a:gd name="T31" fmla="*/ 2808605 h 9044"/>
                <a:gd name="T32" fmla="*/ 0 w 14"/>
                <a:gd name="T33" fmla="*/ 2590165 h 9044"/>
                <a:gd name="T34" fmla="*/ 8890 w 14"/>
                <a:gd name="T35" fmla="*/ 2422525 h 9044"/>
                <a:gd name="T36" fmla="*/ 8890 w 14"/>
                <a:gd name="T37" fmla="*/ 2305050 h 9044"/>
                <a:gd name="T38" fmla="*/ 0 w 14"/>
                <a:gd name="T39" fmla="*/ 2137410 h 9044"/>
                <a:gd name="T40" fmla="*/ 0 w 14"/>
                <a:gd name="T41" fmla="*/ 1885950 h 9044"/>
                <a:gd name="T42" fmla="*/ 0 w 14"/>
                <a:gd name="T43" fmla="*/ 1668145 h 9044"/>
                <a:gd name="T44" fmla="*/ 8890 w 14"/>
                <a:gd name="T45" fmla="*/ 1500505 h 9044"/>
                <a:gd name="T46" fmla="*/ 8890 w 14"/>
                <a:gd name="T47" fmla="*/ 1383030 h 9044"/>
                <a:gd name="T48" fmla="*/ 0 w 14"/>
                <a:gd name="T49" fmla="*/ 1215390 h 9044"/>
                <a:gd name="T50" fmla="*/ 0 w 14"/>
                <a:gd name="T51" fmla="*/ 963930 h 9044"/>
                <a:gd name="T52" fmla="*/ 0 w 14"/>
                <a:gd name="T53" fmla="*/ 746125 h 9044"/>
                <a:gd name="T54" fmla="*/ 8890 w 14"/>
                <a:gd name="T55" fmla="*/ 578485 h 9044"/>
                <a:gd name="T56" fmla="*/ 8890 w 14"/>
                <a:gd name="T57" fmla="*/ 461010 h 9044"/>
                <a:gd name="T58" fmla="*/ 0 w 14"/>
                <a:gd name="T59" fmla="*/ 293370 h 9044"/>
                <a:gd name="T60" fmla="*/ 0 w 14"/>
                <a:gd name="T61" fmla="*/ 41910 h 9044"/>
                <a:gd name="T62" fmla="*/ 0 w 14"/>
                <a:gd name="T63" fmla="*/ 92075 h 9044"/>
                <a:gd name="T64" fmla="*/ 0 w 14"/>
                <a:gd name="T65" fmla="*/ 209550 h 9044"/>
                <a:gd name="T66" fmla="*/ 8890 w 14"/>
                <a:gd name="T67" fmla="*/ 377190 h 9044"/>
                <a:gd name="T68" fmla="*/ 8890 w 14"/>
                <a:gd name="T69" fmla="*/ 628650 h 9044"/>
                <a:gd name="T70" fmla="*/ 8890 w 14"/>
                <a:gd name="T71" fmla="*/ 846455 h 9044"/>
                <a:gd name="T72" fmla="*/ 0 w 14"/>
                <a:gd name="T73" fmla="*/ 1014095 h 9044"/>
                <a:gd name="T74" fmla="*/ 0 w 14"/>
                <a:gd name="T75" fmla="*/ 1131570 h 9044"/>
                <a:gd name="T76" fmla="*/ 8890 w 14"/>
                <a:gd name="T77" fmla="*/ 1299210 h 9044"/>
                <a:gd name="T78" fmla="*/ 8890 w 14"/>
                <a:gd name="T79" fmla="*/ 1550670 h 9044"/>
                <a:gd name="T80" fmla="*/ 8890 w 14"/>
                <a:gd name="T81" fmla="*/ 1768475 h 9044"/>
                <a:gd name="T82" fmla="*/ 0 w 14"/>
                <a:gd name="T83" fmla="*/ 1936750 h 9044"/>
                <a:gd name="T84" fmla="*/ 0 w 14"/>
                <a:gd name="T85" fmla="*/ 2053590 h 9044"/>
                <a:gd name="T86" fmla="*/ 8890 w 14"/>
                <a:gd name="T87" fmla="*/ 2221230 h 9044"/>
                <a:gd name="T88" fmla="*/ 8890 w 14"/>
                <a:gd name="T89" fmla="*/ 2473325 h 9044"/>
                <a:gd name="T90" fmla="*/ 8890 w 14"/>
                <a:gd name="T91" fmla="*/ 2691130 h 9044"/>
                <a:gd name="T92" fmla="*/ 0 w 14"/>
                <a:gd name="T93" fmla="*/ 2858770 h 9044"/>
                <a:gd name="T94" fmla="*/ 0 w 14"/>
                <a:gd name="T95" fmla="*/ 2976245 h 9044"/>
                <a:gd name="T96" fmla="*/ 8890 w 14"/>
                <a:gd name="T97" fmla="*/ 3143885 h 9044"/>
                <a:gd name="T98" fmla="*/ 8890 w 14"/>
                <a:gd name="T99" fmla="*/ 3395345 h 9044"/>
                <a:gd name="T100" fmla="*/ 8890 w 14"/>
                <a:gd name="T101" fmla="*/ 3613150 h 9044"/>
                <a:gd name="T102" fmla="*/ 0 w 14"/>
                <a:gd name="T103" fmla="*/ 3780790 h 9044"/>
                <a:gd name="T104" fmla="*/ 0 w 14"/>
                <a:gd name="T105" fmla="*/ 3898265 h 9044"/>
                <a:gd name="T106" fmla="*/ 8890 w 14"/>
                <a:gd name="T107" fmla="*/ 4065905 h 9044"/>
                <a:gd name="T108" fmla="*/ 8890 w 14"/>
                <a:gd name="T109" fmla="*/ 4317365 h 9044"/>
                <a:gd name="T110" fmla="*/ 8890 w 14"/>
                <a:gd name="T111" fmla="*/ 4535170 h 9044"/>
                <a:gd name="T112" fmla="*/ 0 w 14"/>
                <a:gd name="T113" fmla="*/ 4703445 h 9044"/>
                <a:gd name="T114" fmla="*/ 0 w 14"/>
                <a:gd name="T115" fmla="*/ 4820285 h 9044"/>
                <a:gd name="T116" fmla="*/ 8890 w 14"/>
                <a:gd name="T117" fmla="*/ 4987925 h 9044"/>
                <a:gd name="T118" fmla="*/ 8890 w 14"/>
                <a:gd name="T119" fmla="*/ 5240020 h 9044"/>
                <a:gd name="T120" fmla="*/ 8890 w 14"/>
                <a:gd name="T121" fmla="*/ 5457825 h 9044"/>
                <a:gd name="T122" fmla="*/ 0 w 14"/>
                <a:gd name="T123" fmla="*/ 5625465 h 90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 h="9044">
                  <a:moveTo>
                    <a:pt x="0" y="9044"/>
                  </a:moveTo>
                  <a:lnTo>
                    <a:pt x="0" y="8964"/>
                  </a:lnTo>
                  <a:lnTo>
                    <a:pt x="14" y="8964"/>
                  </a:lnTo>
                  <a:lnTo>
                    <a:pt x="14" y="9044"/>
                  </a:lnTo>
                  <a:lnTo>
                    <a:pt x="0" y="9044"/>
                  </a:lnTo>
                  <a:close/>
                  <a:moveTo>
                    <a:pt x="0" y="8912"/>
                  </a:moveTo>
                  <a:lnTo>
                    <a:pt x="0" y="8832"/>
                  </a:lnTo>
                  <a:lnTo>
                    <a:pt x="14" y="8832"/>
                  </a:lnTo>
                  <a:lnTo>
                    <a:pt x="14" y="8912"/>
                  </a:lnTo>
                  <a:lnTo>
                    <a:pt x="0" y="8912"/>
                  </a:lnTo>
                  <a:close/>
                  <a:moveTo>
                    <a:pt x="0" y="8780"/>
                  </a:moveTo>
                  <a:lnTo>
                    <a:pt x="0" y="8700"/>
                  </a:lnTo>
                  <a:lnTo>
                    <a:pt x="14" y="8700"/>
                  </a:lnTo>
                  <a:lnTo>
                    <a:pt x="14" y="8780"/>
                  </a:lnTo>
                  <a:lnTo>
                    <a:pt x="0" y="8780"/>
                  </a:lnTo>
                  <a:close/>
                  <a:moveTo>
                    <a:pt x="0" y="8648"/>
                  </a:moveTo>
                  <a:lnTo>
                    <a:pt x="0" y="8568"/>
                  </a:lnTo>
                  <a:lnTo>
                    <a:pt x="14" y="8568"/>
                  </a:lnTo>
                  <a:lnTo>
                    <a:pt x="14" y="8648"/>
                  </a:lnTo>
                  <a:lnTo>
                    <a:pt x="0" y="8648"/>
                  </a:lnTo>
                  <a:close/>
                  <a:moveTo>
                    <a:pt x="0" y="8516"/>
                  </a:moveTo>
                  <a:lnTo>
                    <a:pt x="0" y="8436"/>
                  </a:lnTo>
                  <a:lnTo>
                    <a:pt x="14" y="8436"/>
                  </a:lnTo>
                  <a:lnTo>
                    <a:pt x="14" y="8516"/>
                  </a:lnTo>
                  <a:lnTo>
                    <a:pt x="0" y="8516"/>
                  </a:lnTo>
                  <a:close/>
                  <a:moveTo>
                    <a:pt x="0" y="8384"/>
                  </a:moveTo>
                  <a:lnTo>
                    <a:pt x="0" y="8304"/>
                  </a:lnTo>
                  <a:lnTo>
                    <a:pt x="14" y="8304"/>
                  </a:lnTo>
                  <a:lnTo>
                    <a:pt x="14" y="8384"/>
                  </a:lnTo>
                  <a:lnTo>
                    <a:pt x="0" y="8384"/>
                  </a:lnTo>
                  <a:close/>
                  <a:moveTo>
                    <a:pt x="0" y="8252"/>
                  </a:moveTo>
                  <a:lnTo>
                    <a:pt x="0" y="8172"/>
                  </a:lnTo>
                  <a:lnTo>
                    <a:pt x="14" y="8172"/>
                  </a:lnTo>
                  <a:lnTo>
                    <a:pt x="14" y="8252"/>
                  </a:lnTo>
                  <a:lnTo>
                    <a:pt x="0" y="8252"/>
                  </a:lnTo>
                  <a:close/>
                  <a:moveTo>
                    <a:pt x="0" y="8119"/>
                  </a:moveTo>
                  <a:lnTo>
                    <a:pt x="0" y="8040"/>
                  </a:lnTo>
                  <a:lnTo>
                    <a:pt x="14" y="8040"/>
                  </a:lnTo>
                  <a:lnTo>
                    <a:pt x="14" y="8119"/>
                  </a:lnTo>
                  <a:lnTo>
                    <a:pt x="0" y="8119"/>
                  </a:lnTo>
                  <a:close/>
                  <a:moveTo>
                    <a:pt x="0" y="7987"/>
                  </a:moveTo>
                  <a:lnTo>
                    <a:pt x="0" y="7908"/>
                  </a:lnTo>
                  <a:lnTo>
                    <a:pt x="14" y="7908"/>
                  </a:lnTo>
                  <a:lnTo>
                    <a:pt x="14" y="7987"/>
                  </a:lnTo>
                  <a:lnTo>
                    <a:pt x="0" y="7987"/>
                  </a:lnTo>
                  <a:close/>
                  <a:moveTo>
                    <a:pt x="0" y="7855"/>
                  </a:moveTo>
                  <a:lnTo>
                    <a:pt x="0" y="7776"/>
                  </a:lnTo>
                  <a:lnTo>
                    <a:pt x="14" y="7776"/>
                  </a:lnTo>
                  <a:lnTo>
                    <a:pt x="14" y="7855"/>
                  </a:lnTo>
                  <a:lnTo>
                    <a:pt x="0" y="7855"/>
                  </a:lnTo>
                  <a:close/>
                  <a:moveTo>
                    <a:pt x="0" y="7723"/>
                  </a:moveTo>
                  <a:lnTo>
                    <a:pt x="0" y="7644"/>
                  </a:lnTo>
                  <a:lnTo>
                    <a:pt x="14" y="7644"/>
                  </a:lnTo>
                  <a:lnTo>
                    <a:pt x="14" y="7723"/>
                  </a:lnTo>
                  <a:lnTo>
                    <a:pt x="0" y="7723"/>
                  </a:lnTo>
                  <a:close/>
                  <a:moveTo>
                    <a:pt x="0" y="7591"/>
                  </a:moveTo>
                  <a:lnTo>
                    <a:pt x="0" y="7512"/>
                  </a:lnTo>
                  <a:lnTo>
                    <a:pt x="14" y="7512"/>
                  </a:lnTo>
                  <a:lnTo>
                    <a:pt x="14" y="7591"/>
                  </a:lnTo>
                  <a:lnTo>
                    <a:pt x="0" y="7591"/>
                  </a:lnTo>
                  <a:close/>
                  <a:moveTo>
                    <a:pt x="0" y="7459"/>
                  </a:moveTo>
                  <a:lnTo>
                    <a:pt x="0" y="7380"/>
                  </a:lnTo>
                  <a:lnTo>
                    <a:pt x="14" y="7380"/>
                  </a:lnTo>
                  <a:lnTo>
                    <a:pt x="14" y="7459"/>
                  </a:lnTo>
                  <a:lnTo>
                    <a:pt x="0" y="7459"/>
                  </a:lnTo>
                  <a:close/>
                  <a:moveTo>
                    <a:pt x="0" y="7327"/>
                  </a:moveTo>
                  <a:lnTo>
                    <a:pt x="0" y="7248"/>
                  </a:lnTo>
                  <a:lnTo>
                    <a:pt x="14" y="7248"/>
                  </a:lnTo>
                  <a:lnTo>
                    <a:pt x="14" y="7327"/>
                  </a:lnTo>
                  <a:lnTo>
                    <a:pt x="0" y="7327"/>
                  </a:lnTo>
                  <a:close/>
                  <a:moveTo>
                    <a:pt x="0" y="7195"/>
                  </a:moveTo>
                  <a:lnTo>
                    <a:pt x="0" y="7116"/>
                  </a:lnTo>
                  <a:lnTo>
                    <a:pt x="14" y="7116"/>
                  </a:lnTo>
                  <a:lnTo>
                    <a:pt x="14" y="7195"/>
                  </a:lnTo>
                  <a:lnTo>
                    <a:pt x="0" y="7195"/>
                  </a:lnTo>
                  <a:close/>
                  <a:moveTo>
                    <a:pt x="0" y="7063"/>
                  </a:moveTo>
                  <a:lnTo>
                    <a:pt x="0" y="6984"/>
                  </a:lnTo>
                  <a:lnTo>
                    <a:pt x="14" y="6984"/>
                  </a:lnTo>
                  <a:lnTo>
                    <a:pt x="14" y="7063"/>
                  </a:lnTo>
                  <a:lnTo>
                    <a:pt x="0" y="7063"/>
                  </a:lnTo>
                  <a:close/>
                  <a:moveTo>
                    <a:pt x="0" y="6931"/>
                  </a:moveTo>
                  <a:lnTo>
                    <a:pt x="0" y="6852"/>
                  </a:lnTo>
                  <a:lnTo>
                    <a:pt x="14" y="6852"/>
                  </a:lnTo>
                  <a:lnTo>
                    <a:pt x="14" y="6931"/>
                  </a:lnTo>
                  <a:lnTo>
                    <a:pt x="0" y="6931"/>
                  </a:lnTo>
                  <a:close/>
                  <a:moveTo>
                    <a:pt x="0" y="6799"/>
                  </a:moveTo>
                  <a:lnTo>
                    <a:pt x="0" y="6720"/>
                  </a:lnTo>
                  <a:lnTo>
                    <a:pt x="14" y="6720"/>
                  </a:lnTo>
                  <a:lnTo>
                    <a:pt x="14" y="6799"/>
                  </a:lnTo>
                  <a:lnTo>
                    <a:pt x="0" y="6799"/>
                  </a:lnTo>
                  <a:close/>
                  <a:moveTo>
                    <a:pt x="0" y="6667"/>
                  </a:moveTo>
                  <a:lnTo>
                    <a:pt x="0" y="6588"/>
                  </a:lnTo>
                  <a:lnTo>
                    <a:pt x="14" y="6588"/>
                  </a:lnTo>
                  <a:lnTo>
                    <a:pt x="14" y="6667"/>
                  </a:lnTo>
                  <a:lnTo>
                    <a:pt x="0" y="6667"/>
                  </a:lnTo>
                  <a:close/>
                  <a:moveTo>
                    <a:pt x="0" y="6535"/>
                  </a:moveTo>
                  <a:lnTo>
                    <a:pt x="0" y="6456"/>
                  </a:lnTo>
                  <a:lnTo>
                    <a:pt x="14" y="6456"/>
                  </a:lnTo>
                  <a:lnTo>
                    <a:pt x="14" y="6535"/>
                  </a:lnTo>
                  <a:lnTo>
                    <a:pt x="0" y="6535"/>
                  </a:lnTo>
                  <a:close/>
                  <a:moveTo>
                    <a:pt x="0" y="6403"/>
                  </a:moveTo>
                  <a:lnTo>
                    <a:pt x="0" y="6324"/>
                  </a:lnTo>
                  <a:lnTo>
                    <a:pt x="14" y="6324"/>
                  </a:lnTo>
                  <a:lnTo>
                    <a:pt x="14" y="6403"/>
                  </a:lnTo>
                  <a:lnTo>
                    <a:pt x="0" y="6403"/>
                  </a:lnTo>
                  <a:close/>
                  <a:moveTo>
                    <a:pt x="0" y="6271"/>
                  </a:moveTo>
                  <a:lnTo>
                    <a:pt x="0" y="6192"/>
                  </a:lnTo>
                  <a:lnTo>
                    <a:pt x="14" y="6192"/>
                  </a:lnTo>
                  <a:lnTo>
                    <a:pt x="14" y="6271"/>
                  </a:lnTo>
                  <a:lnTo>
                    <a:pt x="0" y="6271"/>
                  </a:lnTo>
                  <a:close/>
                  <a:moveTo>
                    <a:pt x="0" y="6139"/>
                  </a:moveTo>
                  <a:lnTo>
                    <a:pt x="0" y="6060"/>
                  </a:lnTo>
                  <a:lnTo>
                    <a:pt x="14" y="6060"/>
                  </a:lnTo>
                  <a:lnTo>
                    <a:pt x="14" y="6139"/>
                  </a:lnTo>
                  <a:lnTo>
                    <a:pt x="0" y="6139"/>
                  </a:lnTo>
                  <a:close/>
                  <a:moveTo>
                    <a:pt x="0" y="6007"/>
                  </a:moveTo>
                  <a:lnTo>
                    <a:pt x="0" y="5928"/>
                  </a:lnTo>
                  <a:lnTo>
                    <a:pt x="14" y="5928"/>
                  </a:lnTo>
                  <a:lnTo>
                    <a:pt x="14" y="6007"/>
                  </a:lnTo>
                  <a:lnTo>
                    <a:pt x="0" y="6007"/>
                  </a:lnTo>
                  <a:close/>
                  <a:moveTo>
                    <a:pt x="0" y="5875"/>
                  </a:moveTo>
                  <a:lnTo>
                    <a:pt x="0" y="5796"/>
                  </a:lnTo>
                  <a:lnTo>
                    <a:pt x="14" y="5796"/>
                  </a:lnTo>
                  <a:lnTo>
                    <a:pt x="14" y="5875"/>
                  </a:lnTo>
                  <a:lnTo>
                    <a:pt x="0" y="5875"/>
                  </a:lnTo>
                  <a:close/>
                  <a:moveTo>
                    <a:pt x="0" y="5743"/>
                  </a:moveTo>
                  <a:lnTo>
                    <a:pt x="0" y="5664"/>
                  </a:lnTo>
                  <a:lnTo>
                    <a:pt x="14" y="5664"/>
                  </a:lnTo>
                  <a:lnTo>
                    <a:pt x="14" y="5743"/>
                  </a:lnTo>
                  <a:lnTo>
                    <a:pt x="0" y="5743"/>
                  </a:lnTo>
                  <a:close/>
                  <a:moveTo>
                    <a:pt x="0" y="5611"/>
                  </a:moveTo>
                  <a:lnTo>
                    <a:pt x="0" y="5532"/>
                  </a:lnTo>
                  <a:lnTo>
                    <a:pt x="14" y="5532"/>
                  </a:lnTo>
                  <a:lnTo>
                    <a:pt x="14" y="5611"/>
                  </a:lnTo>
                  <a:lnTo>
                    <a:pt x="0" y="5611"/>
                  </a:lnTo>
                  <a:close/>
                  <a:moveTo>
                    <a:pt x="0" y="5479"/>
                  </a:moveTo>
                  <a:lnTo>
                    <a:pt x="0" y="5400"/>
                  </a:lnTo>
                  <a:lnTo>
                    <a:pt x="14" y="5400"/>
                  </a:lnTo>
                  <a:lnTo>
                    <a:pt x="14" y="5479"/>
                  </a:lnTo>
                  <a:lnTo>
                    <a:pt x="0" y="5479"/>
                  </a:lnTo>
                  <a:close/>
                  <a:moveTo>
                    <a:pt x="0" y="5347"/>
                  </a:moveTo>
                  <a:lnTo>
                    <a:pt x="0" y="5268"/>
                  </a:lnTo>
                  <a:lnTo>
                    <a:pt x="14" y="5268"/>
                  </a:lnTo>
                  <a:lnTo>
                    <a:pt x="14" y="5347"/>
                  </a:lnTo>
                  <a:lnTo>
                    <a:pt x="0" y="5347"/>
                  </a:lnTo>
                  <a:close/>
                  <a:moveTo>
                    <a:pt x="0" y="5215"/>
                  </a:moveTo>
                  <a:lnTo>
                    <a:pt x="0" y="5136"/>
                  </a:lnTo>
                  <a:lnTo>
                    <a:pt x="14" y="5136"/>
                  </a:lnTo>
                  <a:lnTo>
                    <a:pt x="14" y="5215"/>
                  </a:lnTo>
                  <a:lnTo>
                    <a:pt x="0" y="5215"/>
                  </a:lnTo>
                  <a:close/>
                  <a:moveTo>
                    <a:pt x="0" y="5083"/>
                  </a:moveTo>
                  <a:lnTo>
                    <a:pt x="0" y="5004"/>
                  </a:lnTo>
                  <a:lnTo>
                    <a:pt x="14" y="5004"/>
                  </a:lnTo>
                  <a:lnTo>
                    <a:pt x="14" y="5083"/>
                  </a:lnTo>
                  <a:lnTo>
                    <a:pt x="0" y="5083"/>
                  </a:lnTo>
                  <a:close/>
                  <a:moveTo>
                    <a:pt x="0" y="4951"/>
                  </a:moveTo>
                  <a:lnTo>
                    <a:pt x="0" y="4872"/>
                  </a:lnTo>
                  <a:lnTo>
                    <a:pt x="14" y="4872"/>
                  </a:lnTo>
                  <a:lnTo>
                    <a:pt x="14" y="4951"/>
                  </a:lnTo>
                  <a:lnTo>
                    <a:pt x="0" y="4951"/>
                  </a:lnTo>
                  <a:close/>
                  <a:moveTo>
                    <a:pt x="0" y="4819"/>
                  </a:moveTo>
                  <a:lnTo>
                    <a:pt x="0" y="4740"/>
                  </a:lnTo>
                  <a:lnTo>
                    <a:pt x="14" y="4740"/>
                  </a:lnTo>
                  <a:lnTo>
                    <a:pt x="14" y="4819"/>
                  </a:lnTo>
                  <a:lnTo>
                    <a:pt x="0" y="4819"/>
                  </a:lnTo>
                  <a:close/>
                  <a:moveTo>
                    <a:pt x="0" y="4687"/>
                  </a:moveTo>
                  <a:lnTo>
                    <a:pt x="0" y="4607"/>
                  </a:lnTo>
                  <a:lnTo>
                    <a:pt x="14" y="4607"/>
                  </a:lnTo>
                  <a:lnTo>
                    <a:pt x="14" y="4687"/>
                  </a:lnTo>
                  <a:lnTo>
                    <a:pt x="0" y="4687"/>
                  </a:lnTo>
                  <a:close/>
                  <a:moveTo>
                    <a:pt x="0" y="4555"/>
                  </a:moveTo>
                  <a:lnTo>
                    <a:pt x="0" y="4475"/>
                  </a:lnTo>
                  <a:lnTo>
                    <a:pt x="14" y="4475"/>
                  </a:lnTo>
                  <a:lnTo>
                    <a:pt x="14" y="4555"/>
                  </a:lnTo>
                  <a:lnTo>
                    <a:pt x="0" y="4555"/>
                  </a:lnTo>
                  <a:close/>
                  <a:moveTo>
                    <a:pt x="0" y="4423"/>
                  </a:moveTo>
                  <a:lnTo>
                    <a:pt x="0" y="4343"/>
                  </a:lnTo>
                  <a:lnTo>
                    <a:pt x="14" y="4343"/>
                  </a:lnTo>
                  <a:lnTo>
                    <a:pt x="14" y="4423"/>
                  </a:lnTo>
                  <a:lnTo>
                    <a:pt x="0" y="4423"/>
                  </a:lnTo>
                  <a:close/>
                  <a:moveTo>
                    <a:pt x="0" y="4291"/>
                  </a:moveTo>
                  <a:lnTo>
                    <a:pt x="0" y="4211"/>
                  </a:lnTo>
                  <a:lnTo>
                    <a:pt x="14" y="4211"/>
                  </a:lnTo>
                  <a:lnTo>
                    <a:pt x="14" y="4291"/>
                  </a:lnTo>
                  <a:lnTo>
                    <a:pt x="0" y="4291"/>
                  </a:lnTo>
                  <a:close/>
                  <a:moveTo>
                    <a:pt x="0" y="4159"/>
                  </a:moveTo>
                  <a:lnTo>
                    <a:pt x="0" y="4079"/>
                  </a:lnTo>
                  <a:lnTo>
                    <a:pt x="14" y="4079"/>
                  </a:lnTo>
                  <a:lnTo>
                    <a:pt x="14" y="4159"/>
                  </a:lnTo>
                  <a:lnTo>
                    <a:pt x="0" y="4159"/>
                  </a:lnTo>
                  <a:close/>
                  <a:moveTo>
                    <a:pt x="0" y="4027"/>
                  </a:moveTo>
                  <a:lnTo>
                    <a:pt x="0" y="3947"/>
                  </a:lnTo>
                  <a:lnTo>
                    <a:pt x="14" y="3947"/>
                  </a:lnTo>
                  <a:lnTo>
                    <a:pt x="14" y="4027"/>
                  </a:lnTo>
                  <a:lnTo>
                    <a:pt x="0" y="4027"/>
                  </a:lnTo>
                  <a:close/>
                  <a:moveTo>
                    <a:pt x="0" y="3895"/>
                  </a:moveTo>
                  <a:lnTo>
                    <a:pt x="0" y="3815"/>
                  </a:lnTo>
                  <a:lnTo>
                    <a:pt x="14" y="3815"/>
                  </a:lnTo>
                  <a:lnTo>
                    <a:pt x="14" y="3895"/>
                  </a:lnTo>
                  <a:lnTo>
                    <a:pt x="0" y="3895"/>
                  </a:lnTo>
                  <a:close/>
                  <a:moveTo>
                    <a:pt x="0" y="3762"/>
                  </a:moveTo>
                  <a:lnTo>
                    <a:pt x="0" y="3683"/>
                  </a:lnTo>
                  <a:lnTo>
                    <a:pt x="14" y="3683"/>
                  </a:lnTo>
                  <a:lnTo>
                    <a:pt x="14" y="3762"/>
                  </a:lnTo>
                  <a:lnTo>
                    <a:pt x="0" y="3762"/>
                  </a:lnTo>
                  <a:close/>
                  <a:moveTo>
                    <a:pt x="0" y="3630"/>
                  </a:moveTo>
                  <a:lnTo>
                    <a:pt x="0" y="3551"/>
                  </a:lnTo>
                  <a:lnTo>
                    <a:pt x="14" y="3551"/>
                  </a:lnTo>
                  <a:lnTo>
                    <a:pt x="14" y="3630"/>
                  </a:lnTo>
                  <a:lnTo>
                    <a:pt x="0" y="3630"/>
                  </a:lnTo>
                  <a:close/>
                  <a:moveTo>
                    <a:pt x="0" y="3498"/>
                  </a:moveTo>
                  <a:lnTo>
                    <a:pt x="0" y="3419"/>
                  </a:lnTo>
                  <a:lnTo>
                    <a:pt x="14" y="3419"/>
                  </a:lnTo>
                  <a:lnTo>
                    <a:pt x="14" y="3498"/>
                  </a:lnTo>
                  <a:lnTo>
                    <a:pt x="0" y="3498"/>
                  </a:lnTo>
                  <a:close/>
                  <a:moveTo>
                    <a:pt x="0" y="3366"/>
                  </a:moveTo>
                  <a:lnTo>
                    <a:pt x="0" y="3287"/>
                  </a:lnTo>
                  <a:lnTo>
                    <a:pt x="14" y="3287"/>
                  </a:lnTo>
                  <a:lnTo>
                    <a:pt x="14" y="3366"/>
                  </a:lnTo>
                  <a:lnTo>
                    <a:pt x="0" y="3366"/>
                  </a:lnTo>
                  <a:close/>
                  <a:moveTo>
                    <a:pt x="0" y="3234"/>
                  </a:moveTo>
                  <a:lnTo>
                    <a:pt x="0" y="3155"/>
                  </a:lnTo>
                  <a:lnTo>
                    <a:pt x="14" y="3155"/>
                  </a:lnTo>
                  <a:lnTo>
                    <a:pt x="14" y="3234"/>
                  </a:lnTo>
                  <a:lnTo>
                    <a:pt x="0" y="3234"/>
                  </a:lnTo>
                  <a:close/>
                  <a:moveTo>
                    <a:pt x="0" y="3102"/>
                  </a:moveTo>
                  <a:lnTo>
                    <a:pt x="0" y="3023"/>
                  </a:lnTo>
                  <a:lnTo>
                    <a:pt x="14" y="3023"/>
                  </a:lnTo>
                  <a:lnTo>
                    <a:pt x="14" y="3102"/>
                  </a:lnTo>
                  <a:lnTo>
                    <a:pt x="0" y="3102"/>
                  </a:lnTo>
                  <a:close/>
                  <a:moveTo>
                    <a:pt x="0" y="2970"/>
                  </a:moveTo>
                  <a:lnTo>
                    <a:pt x="0" y="2891"/>
                  </a:lnTo>
                  <a:lnTo>
                    <a:pt x="14" y="2891"/>
                  </a:lnTo>
                  <a:lnTo>
                    <a:pt x="14" y="2970"/>
                  </a:lnTo>
                  <a:lnTo>
                    <a:pt x="0" y="2970"/>
                  </a:lnTo>
                  <a:close/>
                  <a:moveTo>
                    <a:pt x="0" y="2838"/>
                  </a:moveTo>
                  <a:lnTo>
                    <a:pt x="0" y="2759"/>
                  </a:lnTo>
                  <a:lnTo>
                    <a:pt x="14" y="2759"/>
                  </a:lnTo>
                  <a:lnTo>
                    <a:pt x="14" y="2838"/>
                  </a:lnTo>
                  <a:lnTo>
                    <a:pt x="0" y="2838"/>
                  </a:lnTo>
                  <a:close/>
                  <a:moveTo>
                    <a:pt x="0" y="2706"/>
                  </a:moveTo>
                  <a:lnTo>
                    <a:pt x="0" y="2627"/>
                  </a:lnTo>
                  <a:lnTo>
                    <a:pt x="14" y="2627"/>
                  </a:lnTo>
                  <a:lnTo>
                    <a:pt x="14" y="2706"/>
                  </a:lnTo>
                  <a:lnTo>
                    <a:pt x="0" y="2706"/>
                  </a:lnTo>
                  <a:close/>
                  <a:moveTo>
                    <a:pt x="0" y="2574"/>
                  </a:moveTo>
                  <a:lnTo>
                    <a:pt x="0" y="2495"/>
                  </a:lnTo>
                  <a:lnTo>
                    <a:pt x="14" y="2495"/>
                  </a:lnTo>
                  <a:lnTo>
                    <a:pt x="14" y="2574"/>
                  </a:lnTo>
                  <a:lnTo>
                    <a:pt x="0" y="2574"/>
                  </a:lnTo>
                  <a:close/>
                  <a:moveTo>
                    <a:pt x="0" y="2442"/>
                  </a:moveTo>
                  <a:lnTo>
                    <a:pt x="0" y="2363"/>
                  </a:lnTo>
                  <a:lnTo>
                    <a:pt x="14" y="2363"/>
                  </a:lnTo>
                  <a:lnTo>
                    <a:pt x="14" y="2442"/>
                  </a:lnTo>
                  <a:lnTo>
                    <a:pt x="0" y="2442"/>
                  </a:lnTo>
                  <a:close/>
                  <a:moveTo>
                    <a:pt x="0" y="2310"/>
                  </a:moveTo>
                  <a:lnTo>
                    <a:pt x="0" y="2231"/>
                  </a:lnTo>
                  <a:lnTo>
                    <a:pt x="14" y="2231"/>
                  </a:lnTo>
                  <a:lnTo>
                    <a:pt x="14" y="2310"/>
                  </a:lnTo>
                  <a:lnTo>
                    <a:pt x="0" y="2310"/>
                  </a:lnTo>
                  <a:close/>
                  <a:moveTo>
                    <a:pt x="0" y="2178"/>
                  </a:moveTo>
                  <a:lnTo>
                    <a:pt x="0" y="2099"/>
                  </a:lnTo>
                  <a:lnTo>
                    <a:pt x="14" y="2099"/>
                  </a:lnTo>
                  <a:lnTo>
                    <a:pt x="14" y="2178"/>
                  </a:lnTo>
                  <a:lnTo>
                    <a:pt x="0" y="2178"/>
                  </a:lnTo>
                  <a:close/>
                  <a:moveTo>
                    <a:pt x="0" y="2046"/>
                  </a:moveTo>
                  <a:lnTo>
                    <a:pt x="0" y="1967"/>
                  </a:lnTo>
                  <a:lnTo>
                    <a:pt x="14" y="1967"/>
                  </a:lnTo>
                  <a:lnTo>
                    <a:pt x="14" y="2046"/>
                  </a:lnTo>
                  <a:lnTo>
                    <a:pt x="0" y="2046"/>
                  </a:lnTo>
                  <a:close/>
                  <a:moveTo>
                    <a:pt x="0" y="1914"/>
                  </a:moveTo>
                  <a:lnTo>
                    <a:pt x="0" y="1835"/>
                  </a:lnTo>
                  <a:lnTo>
                    <a:pt x="14" y="1835"/>
                  </a:lnTo>
                  <a:lnTo>
                    <a:pt x="14" y="1914"/>
                  </a:lnTo>
                  <a:lnTo>
                    <a:pt x="0" y="1914"/>
                  </a:lnTo>
                  <a:close/>
                  <a:moveTo>
                    <a:pt x="0" y="1782"/>
                  </a:moveTo>
                  <a:lnTo>
                    <a:pt x="0" y="1703"/>
                  </a:lnTo>
                  <a:lnTo>
                    <a:pt x="14" y="1703"/>
                  </a:lnTo>
                  <a:lnTo>
                    <a:pt x="14" y="1782"/>
                  </a:lnTo>
                  <a:lnTo>
                    <a:pt x="0" y="1782"/>
                  </a:lnTo>
                  <a:close/>
                  <a:moveTo>
                    <a:pt x="0" y="1650"/>
                  </a:moveTo>
                  <a:lnTo>
                    <a:pt x="0" y="1571"/>
                  </a:lnTo>
                  <a:lnTo>
                    <a:pt x="14" y="1571"/>
                  </a:lnTo>
                  <a:lnTo>
                    <a:pt x="14" y="1650"/>
                  </a:lnTo>
                  <a:lnTo>
                    <a:pt x="0" y="1650"/>
                  </a:lnTo>
                  <a:close/>
                  <a:moveTo>
                    <a:pt x="0" y="1518"/>
                  </a:moveTo>
                  <a:lnTo>
                    <a:pt x="0" y="1439"/>
                  </a:lnTo>
                  <a:lnTo>
                    <a:pt x="14" y="1439"/>
                  </a:lnTo>
                  <a:lnTo>
                    <a:pt x="14" y="1518"/>
                  </a:lnTo>
                  <a:lnTo>
                    <a:pt x="0" y="1518"/>
                  </a:lnTo>
                  <a:close/>
                  <a:moveTo>
                    <a:pt x="0" y="1386"/>
                  </a:moveTo>
                  <a:lnTo>
                    <a:pt x="0" y="1307"/>
                  </a:lnTo>
                  <a:lnTo>
                    <a:pt x="14" y="1307"/>
                  </a:lnTo>
                  <a:lnTo>
                    <a:pt x="14" y="1386"/>
                  </a:lnTo>
                  <a:lnTo>
                    <a:pt x="0" y="1386"/>
                  </a:lnTo>
                  <a:close/>
                  <a:moveTo>
                    <a:pt x="0" y="1254"/>
                  </a:moveTo>
                  <a:lnTo>
                    <a:pt x="0" y="1175"/>
                  </a:lnTo>
                  <a:lnTo>
                    <a:pt x="14" y="1175"/>
                  </a:lnTo>
                  <a:lnTo>
                    <a:pt x="14" y="1254"/>
                  </a:lnTo>
                  <a:lnTo>
                    <a:pt x="0" y="1254"/>
                  </a:lnTo>
                  <a:close/>
                  <a:moveTo>
                    <a:pt x="0" y="1122"/>
                  </a:moveTo>
                  <a:lnTo>
                    <a:pt x="0" y="1043"/>
                  </a:lnTo>
                  <a:lnTo>
                    <a:pt x="14" y="1043"/>
                  </a:lnTo>
                  <a:lnTo>
                    <a:pt x="14" y="1122"/>
                  </a:lnTo>
                  <a:lnTo>
                    <a:pt x="0" y="1122"/>
                  </a:lnTo>
                  <a:close/>
                  <a:moveTo>
                    <a:pt x="0" y="990"/>
                  </a:moveTo>
                  <a:lnTo>
                    <a:pt x="0" y="911"/>
                  </a:lnTo>
                  <a:lnTo>
                    <a:pt x="14" y="911"/>
                  </a:lnTo>
                  <a:lnTo>
                    <a:pt x="14" y="990"/>
                  </a:lnTo>
                  <a:lnTo>
                    <a:pt x="0" y="990"/>
                  </a:lnTo>
                  <a:close/>
                  <a:moveTo>
                    <a:pt x="0" y="858"/>
                  </a:moveTo>
                  <a:lnTo>
                    <a:pt x="0" y="779"/>
                  </a:lnTo>
                  <a:lnTo>
                    <a:pt x="14" y="779"/>
                  </a:lnTo>
                  <a:lnTo>
                    <a:pt x="14" y="858"/>
                  </a:lnTo>
                  <a:lnTo>
                    <a:pt x="0" y="858"/>
                  </a:lnTo>
                  <a:close/>
                  <a:moveTo>
                    <a:pt x="0" y="726"/>
                  </a:moveTo>
                  <a:lnTo>
                    <a:pt x="0" y="647"/>
                  </a:lnTo>
                  <a:lnTo>
                    <a:pt x="14" y="647"/>
                  </a:lnTo>
                  <a:lnTo>
                    <a:pt x="14" y="726"/>
                  </a:lnTo>
                  <a:lnTo>
                    <a:pt x="0" y="726"/>
                  </a:lnTo>
                  <a:close/>
                  <a:moveTo>
                    <a:pt x="0" y="594"/>
                  </a:moveTo>
                  <a:lnTo>
                    <a:pt x="0" y="515"/>
                  </a:lnTo>
                  <a:lnTo>
                    <a:pt x="14" y="515"/>
                  </a:lnTo>
                  <a:lnTo>
                    <a:pt x="14" y="594"/>
                  </a:lnTo>
                  <a:lnTo>
                    <a:pt x="0" y="594"/>
                  </a:lnTo>
                  <a:close/>
                  <a:moveTo>
                    <a:pt x="0" y="462"/>
                  </a:moveTo>
                  <a:lnTo>
                    <a:pt x="0" y="383"/>
                  </a:lnTo>
                  <a:lnTo>
                    <a:pt x="14" y="383"/>
                  </a:lnTo>
                  <a:lnTo>
                    <a:pt x="14" y="462"/>
                  </a:lnTo>
                  <a:lnTo>
                    <a:pt x="0" y="462"/>
                  </a:lnTo>
                  <a:close/>
                  <a:moveTo>
                    <a:pt x="0" y="330"/>
                  </a:moveTo>
                  <a:lnTo>
                    <a:pt x="0" y="250"/>
                  </a:lnTo>
                  <a:lnTo>
                    <a:pt x="14" y="250"/>
                  </a:lnTo>
                  <a:lnTo>
                    <a:pt x="14" y="330"/>
                  </a:lnTo>
                  <a:lnTo>
                    <a:pt x="0" y="330"/>
                  </a:lnTo>
                  <a:close/>
                  <a:moveTo>
                    <a:pt x="0" y="198"/>
                  </a:moveTo>
                  <a:lnTo>
                    <a:pt x="0" y="118"/>
                  </a:lnTo>
                  <a:lnTo>
                    <a:pt x="14" y="118"/>
                  </a:lnTo>
                  <a:lnTo>
                    <a:pt x="14" y="198"/>
                  </a:lnTo>
                  <a:lnTo>
                    <a:pt x="0" y="198"/>
                  </a:lnTo>
                  <a:close/>
                  <a:moveTo>
                    <a:pt x="0" y="66"/>
                  </a:moveTo>
                  <a:lnTo>
                    <a:pt x="0" y="0"/>
                  </a:lnTo>
                  <a:lnTo>
                    <a:pt x="14" y="0"/>
                  </a:lnTo>
                  <a:lnTo>
                    <a:pt x="14" y="13"/>
                  </a:lnTo>
                  <a:lnTo>
                    <a:pt x="0" y="13"/>
                  </a:lnTo>
                  <a:lnTo>
                    <a:pt x="0" y="0"/>
                  </a:lnTo>
                  <a:lnTo>
                    <a:pt x="14" y="0"/>
                  </a:lnTo>
                  <a:lnTo>
                    <a:pt x="14" y="66"/>
                  </a:lnTo>
                  <a:lnTo>
                    <a:pt x="0" y="66"/>
                  </a:lnTo>
                  <a:close/>
                  <a:moveTo>
                    <a:pt x="14" y="66"/>
                  </a:moveTo>
                  <a:lnTo>
                    <a:pt x="14" y="145"/>
                  </a:lnTo>
                  <a:lnTo>
                    <a:pt x="0" y="145"/>
                  </a:lnTo>
                  <a:lnTo>
                    <a:pt x="0" y="66"/>
                  </a:lnTo>
                  <a:lnTo>
                    <a:pt x="14" y="66"/>
                  </a:lnTo>
                  <a:close/>
                  <a:moveTo>
                    <a:pt x="14" y="198"/>
                  </a:moveTo>
                  <a:lnTo>
                    <a:pt x="14" y="277"/>
                  </a:lnTo>
                  <a:lnTo>
                    <a:pt x="0" y="277"/>
                  </a:lnTo>
                  <a:lnTo>
                    <a:pt x="0" y="198"/>
                  </a:lnTo>
                  <a:lnTo>
                    <a:pt x="14" y="198"/>
                  </a:lnTo>
                  <a:close/>
                  <a:moveTo>
                    <a:pt x="14" y="330"/>
                  </a:moveTo>
                  <a:lnTo>
                    <a:pt x="14" y="409"/>
                  </a:lnTo>
                  <a:lnTo>
                    <a:pt x="0" y="409"/>
                  </a:lnTo>
                  <a:lnTo>
                    <a:pt x="0" y="330"/>
                  </a:lnTo>
                  <a:lnTo>
                    <a:pt x="14" y="330"/>
                  </a:lnTo>
                  <a:close/>
                  <a:moveTo>
                    <a:pt x="14" y="462"/>
                  </a:moveTo>
                  <a:lnTo>
                    <a:pt x="14" y="541"/>
                  </a:lnTo>
                  <a:lnTo>
                    <a:pt x="0" y="541"/>
                  </a:lnTo>
                  <a:lnTo>
                    <a:pt x="0" y="462"/>
                  </a:lnTo>
                  <a:lnTo>
                    <a:pt x="14" y="462"/>
                  </a:lnTo>
                  <a:close/>
                  <a:moveTo>
                    <a:pt x="14" y="594"/>
                  </a:moveTo>
                  <a:lnTo>
                    <a:pt x="14" y="673"/>
                  </a:lnTo>
                  <a:lnTo>
                    <a:pt x="0" y="673"/>
                  </a:lnTo>
                  <a:lnTo>
                    <a:pt x="0" y="594"/>
                  </a:lnTo>
                  <a:lnTo>
                    <a:pt x="14" y="594"/>
                  </a:lnTo>
                  <a:close/>
                  <a:moveTo>
                    <a:pt x="14" y="726"/>
                  </a:moveTo>
                  <a:lnTo>
                    <a:pt x="14" y="805"/>
                  </a:lnTo>
                  <a:lnTo>
                    <a:pt x="0" y="805"/>
                  </a:lnTo>
                  <a:lnTo>
                    <a:pt x="0" y="726"/>
                  </a:lnTo>
                  <a:lnTo>
                    <a:pt x="14" y="726"/>
                  </a:lnTo>
                  <a:close/>
                  <a:moveTo>
                    <a:pt x="14" y="858"/>
                  </a:moveTo>
                  <a:lnTo>
                    <a:pt x="14" y="937"/>
                  </a:lnTo>
                  <a:lnTo>
                    <a:pt x="0" y="937"/>
                  </a:lnTo>
                  <a:lnTo>
                    <a:pt x="0" y="858"/>
                  </a:lnTo>
                  <a:lnTo>
                    <a:pt x="14" y="858"/>
                  </a:lnTo>
                  <a:close/>
                  <a:moveTo>
                    <a:pt x="14" y="990"/>
                  </a:moveTo>
                  <a:lnTo>
                    <a:pt x="14" y="1069"/>
                  </a:lnTo>
                  <a:lnTo>
                    <a:pt x="0" y="1069"/>
                  </a:lnTo>
                  <a:lnTo>
                    <a:pt x="0" y="990"/>
                  </a:lnTo>
                  <a:lnTo>
                    <a:pt x="14" y="990"/>
                  </a:lnTo>
                  <a:close/>
                  <a:moveTo>
                    <a:pt x="14" y="1122"/>
                  </a:moveTo>
                  <a:lnTo>
                    <a:pt x="14" y="1201"/>
                  </a:lnTo>
                  <a:lnTo>
                    <a:pt x="0" y="1201"/>
                  </a:lnTo>
                  <a:lnTo>
                    <a:pt x="0" y="1122"/>
                  </a:lnTo>
                  <a:lnTo>
                    <a:pt x="14" y="1122"/>
                  </a:lnTo>
                  <a:close/>
                  <a:moveTo>
                    <a:pt x="14" y="1254"/>
                  </a:moveTo>
                  <a:lnTo>
                    <a:pt x="14" y="1333"/>
                  </a:lnTo>
                  <a:lnTo>
                    <a:pt x="0" y="1333"/>
                  </a:lnTo>
                  <a:lnTo>
                    <a:pt x="0" y="1254"/>
                  </a:lnTo>
                  <a:lnTo>
                    <a:pt x="14" y="1254"/>
                  </a:lnTo>
                  <a:close/>
                  <a:moveTo>
                    <a:pt x="14" y="1386"/>
                  </a:moveTo>
                  <a:lnTo>
                    <a:pt x="14" y="1465"/>
                  </a:lnTo>
                  <a:lnTo>
                    <a:pt x="0" y="1465"/>
                  </a:lnTo>
                  <a:lnTo>
                    <a:pt x="0" y="1386"/>
                  </a:lnTo>
                  <a:lnTo>
                    <a:pt x="14" y="1386"/>
                  </a:lnTo>
                  <a:close/>
                  <a:moveTo>
                    <a:pt x="14" y="1518"/>
                  </a:moveTo>
                  <a:lnTo>
                    <a:pt x="14" y="1597"/>
                  </a:lnTo>
                  <a:lnTo>
                    <a:pt x="0" y="1597"/>
                  </a:lnTo>
                  <a:lnTo>
                    <a:pt x="0" y="1518"/>
                  </a:lnTo>
                  <a:lnTo>
                    <a:pt x="14" y="1518"/>
                  </a:lnTo>
                  <a:close/>
                  <a:moveTo>
                    <a:pt x="14" y="1650"/>
                  </a:moveTo>
                  <a:lnTo>
                    <a:pt x="14" y="1729"/>
                  </a:lnTo>
                  <a:lnTo>
                    <a:pt x="0" y="1729"/>
                  </a:lnTo>
                  <a:lnTo>
                    <a:pt x="0" y="1650"/>
                  </a:lnTo>
                  <a:lnTo>
                    <a:pt x="14" y="1650"/>
                  </a:lnTo>
                  <a:close/>
                  <a:moveTo>
                    <a:pt x="14" y="1782"/>
                  </a:moveTo>
                  <a:lnTo>
                    <a:pt x="14" y="1861"/>
                  </a:lnTo>
                  <a:lnTo>
                    <a:pt x="0" y="1861"/>
                  </a:lnTo>
                  <a:lnTo>
                    <a:pt x="0" y="1782"/>
                  </a:lnTo>
                  <a:lnTo>
                    <a:pt x="14" y="1782"/>
                  </a:lnTo>
                  <a:close/>
                  <a:moveTo>
                    <a:pt x="14" y="1914"/>
                  </a:moveTo>
                  <a:lnTo>
                    <a:pt x="14" y="1993"/>
                  </a:lnTo>
                  <a:lnTo>
                    <a:pt x="0" y="1993"/>
                  </a:lnTo>
                  <a:lnTo>
                    <a:pt x="0" y="1914"/>
                  </a:lnTo>
                  <a:lnTo>
                    <a:pt x="14" y="1914"/>
                  </a:lnTo>
                  <a:close/>
                  <a:moveTo>
                    <a:pt x="14" y="2046"/>
                  </a:moveTo>
                  <a:lnTo>
                    <a:pt x="14" y="2125"/>
                  </a:lnTo>
                  <a:lnTo>
                    <a:pt x="0" y="2125"/>
                  </a:lnTo>
                  <a:lnTo>
                    <a:pt x="0" y="2046"/>
                  </a:lnTo>
                  <a:lnTo>
                    <a:pt x="14" y="2046"/>
                  </a:lnTo>
                  <a:close/>
                  <a:moveTo>
                    <a:pt x="14" y="2178"/>
                  </a:moveTo>
                  <a:lnTo>
                    <a:pt x="14" y="2257"/>
                  </a:lnTo>
                  <a:lnTo>
                    <a:pt x="0" y="2257"/>
                  </a:lnTo>
                  <a:lnTo>
                    <a:pt x="0" y="2178"/>
                  </a:lnTo>
                  <a:lnTo>
                    <a:pt x="14" y="2178"/>
                  </a:lnTo>
                  <a:close/>
                  <a:moveTo>
                    <a:pt x="14" y="2310"/>
                  </a:moveTo>
                  <a:lnTo>
                    <a:pt x="14" y="2389"/>
                  </a:lnTo>
                  <a:lnTo>
                    <a:pt x="0" y="2389"/>
                  </a:lnTo>
                  <a:lnTo>
                    <a:pt x="0" y="2310"/>
                  </a:lnTo>
                  <a:lnTo>
                    <a:pt x="14" y="2310"/>
                  </a:lnTo>
                  <a:close/>
                  <a:moveTo>
                    <a:pt x="14" y="2442"/>
                  </a:moveTo>
                  <a:lnTo>
                    <a:pt x="14" y="2521"/>
                  </a:lnTo>
                  <a:lnTo>
                    <a:pt x="0" y="2521"/>
                  </a:lnTo>
                  <a:lnTo>
                    <a:pt x="0" y="2442"/>
                  </a:lnTo>
                  <a:lnTo>
                    <a:pt x="14" y="2442"/>
                  </a:lnTo>
                  <a:close/>
                  <a:moveTo>
                    <a:pt x="14" y="2574"/>
                  </a:moveTo>
                  <a:lnTo>
                    <a:pt x="14" y="2653"/>
                  </a:lnTo>
                  <a:lnTo>
                    <a:pt x="0" y="2653"/>
                  </a:lnTo>
                  <a:lnTo>
                    <a:pt x="0" y="2574"/>
                  </a:lnTo>
                  <a:lnTo>
                    <a:pt x="14" y="2574"/>
                  </a:lnTo>
                  <a:close/>
                  <a:moveTo>
                    <a:pt x="14" y="2706"/>
                  </a:moveTo>
                  <a:lnTo>
                    <a:pt x="14" y="2785"/>
                  </a:lnTo>
                  <a:lnTo>
                    <a:pt x="0" y="2785"/>
                  </a:lnTo>
                  <a:lnTo>
                    <a:pt x="0" y="2706"/>
                  </a:lnTo>
                  <a:lnTo>
                    <a:pt x="14" y="2706"/>
                  </a:lnTo>
                  <a:close/>
                  <a:moveTo>
                    <a:pt x="14" y="2838"/>
                  </a:moveTo>
                  <a:lnTo>
                    <a:pt x="14" y="2917"/>
                  </a:lnTo>
                  <a:lnTo>
                    <a:pt x="0" y="2917"/>
                  </a:lnTo>
                  <a:lnTo>
                    <a:pt x="0" y="2838"/>
                  </a:lnTo>
                  <a:lnTo>
                    <a:pt x="14" y="2838"/>
                  </a:lnTo>
                  <a:close/>
                  <a:moveTo>
                    <a:pt x="14" y="2970"/>
                  </a:moveTo>
                  <a:lnTo>
                    <a:pt x="14" y="3050"/>
                  </a:lnTo>
                  <a:lnTo>
                    <a:pt x="0" y="3050"/>
                  </a:lnTo>
                  <a:lnTo>
                    <a:pt x="0" y="2970"/>
                  </a:lnTo>
                  <a:lnTo>
                    <a:pt x="14" y="2970"/>
                  </a:lnTo>
                  <a:close/>
                  <a:moveTo>
                    <a:pt x="14" y="3102"/>
                  </a:moveTo>
                  <a:lnTo>
                    <a:pt x="14" y="3182"/>
                  </a:lnTo>
                  <a:lnTo>
                    <a:pt x="0" y="3182"/>
                  </a:lnTo>
                  <a:lnTo>
                    <a:pt x="0" y="3102"/>
                  </a:lnTo>
                  <a:lnTo>
                    <a:pt x="14" y="3102"/>
                  </a:lnTo>
                  <a:close/>
                  <a:moveTo>
                    <a:pt x="14" y="3234"/>
                  </a:moveTo>
                  <a:lnTo>
                    <a:pt x="14" y="3314"/>
                  </a:lnTo>
                  <a:lnTo>
                    <a:pt x="0" y="3314"/>
                  </a:lnTo>
                  <a:lnTo>
                    <a:pt x="0" y="3234"/>
                  </a:lnTo>
                  <a:lnTo>
                    <a:pt x="14" y="3234"/>
                  </a:lnTo>
                  <a:close/>
                  <a:moveTo>
                    <a:pt x="14" y="3366"/>
                  </a:moveTo>
                  <a:lnTo>
                    <a:pt x="14" y="3446"/>
                  </a:lnTo>
                  <a:lnTo>
                    <a:pt x="0" y="3446"/>
                  </a:lnTo>
                  <a:lnTo>
                    <a:pt x="0" y="3366"/>
                  </a:lnTo>
                  <a:lnTo>
                    <a:pt x="14" y="3366"/>
                  </a:lnTo>
                  <a:close/>
                  <a:moveTo>
                    <a:pt x="14" y="3498"/>
                  </a:moveTo>
                  <a:lnTo>
                    <a:pt x="14" y="3578"/>
                  </a:lnTo>
                  <a:lnTo>
                    <a:pt x="0" y="3578"/>
                  </a:lnTo>
                  <a:lnTo>
                    <a:pt x="0" y="3498"/>
                  </a:lnTo>
                  <a:lnTo>
                    <a:pt x="14" y="3498"/>
                  </a:lnTo>
                  <a:close/>
                  <a:moveTo>
                    <a:pt x="14" y="3630"/>
                  </a:moveTo>
                  <a:lnTo>
                    <a:pt x="14" y="3710"/>
                  </a:lnTo>
                  <a:lnTo>
                    <a:pt x="0" y="3710"/>
                  </a:lnTo>
                  <a:lnTo>
                    <a:pt x="0" y="3630"/>
                  </a:lnTo>
                  <a:lnTo>
                    <a:pt x="14" y="3630"/>
                  </a:lnTo>
                  <a:close/>
                  <a:moveTo>
                    <a:pt x="14" y="3762"/>
                  </a:moveTo>
                  <a:lnTo>
                    <a:pt x="14" y="3842"/>
                  </a:lnTo>
                  <a:lnTo>
                    <a:pt x="0" y="3842"/>
                  </a:lnTo>
                  <a:lnTo>
                    <a:pt x="0" y="3762"/>
                  </a:lnTo>
                  <a:lnTo>
                    <a:pt x="14" y="3762"/>
                  </a:lnTo>
                  <a:close/>
                  <a:moveTo>
                    <a:pt x="14" y="3895"/>
                  </a:moveTo>
                  <a:lnTo>
                    <a:pt x="14" y="3974"/>
                  </a:lnTo>
                  <a:lnTo>
                    <a:pt x="0" y="3974"/>
                  </a:lnTo>
                  <a:lnTo>
                    <a:pt x="0" y="3895"/>
                  </a:lnTo>
                  <a:lnTo>
                    <a:pt x="14" y="3895"/>
                  </a:lnTo>
                  <a:close/>
                  <a:moveTo>
                    <a:pt x="14" y="4027"/>
                  </a:moveTo>
                  <a:lnTo>
                    <a:pt x="14" y="4106"/>
                  </a:lnTo>
                  <a:lnTo>
                    <a:pt x="0" y="4106"/>
                  </a:lnTo>
                  <a:lnTo>
                    <a:pt x="0" y="4027"/>
                  </a:lnTo>
                  <a:lnTo>
                    <a:pt x="14" y="4027"/>
                  </a:lnTo>
                  <a:close/>
                  <a:moveTo>
                    <a:pt x="14" y="4159"/>
                  </a:moveTo>
                  <a:lnTo>
                    <a:pt x="14" y="4238"/>
                  </a:lnTo>
                  <a:lnTo>
                    <a:pt x="0" y="4238"/>
                  </a:lnTo>
                  <a:lnTo>
                    <a:pt x="0" y="4159"/>
                  </a:lnTo>
                  <a:lnTo>
                    <a:pt x="14" y="4159"/>
                  </a:lnTo>
                  <a:close/>
                  <a:moveTo>
                    <a:pt x="14" y="4291"/>
                  </a:moveTo>
                  <a:lnTo>
                    <a:pt x="14" y="4370"/>
                  </a:lnTo>
                  <a:lnTo>
                    <a:pt x="0" y="4370"/>
                  </a:lnTo>
                  <a:lnTo>
                    <a:pt x="0" y="4291"/>
                  </a:lnTo>
                  <a:lnTo>
                    <a:pt x="14" y="4291"/>
                  </a:lnTo>
                  <a:close/>
                  <a:moveTo>
                    <a:pt x="14" y="4423"/>
                  </a:moveTo>
                  <a:lnTo>
                    <a:pt x="14" y="4502"/>
                  </a:lnTo>
                  <a:lnTo>
                    <a:pt x="0" y="4502"/>
                  </a:lnTo>
                  <a:lnTo>
                    <a:pt x="0" y="4423"/>
                  </a:lnTo>
                  <a:lnTo>
                    <a:pt x="14" y="4423"/>
                  </a:lnTo>
                  <a:close/>
                  <a:moveTo>
                    <a:pt x="14" y="4555"/>
                  </a:moveTo>
                  <a:lnTo>
                    <a:pt x="14" y="4634"/>
                  </a:lnTo>
                  <a:lnTo>
                    <a:pt x="0" y="4634"/>
                  </a:lnTo>
                  <a:lnTo>
                    <a:pt x="0" y="4555"/>
                  </a:lnTo>
                  <a:lnTo>
                    <a:pt x="14" y="4555"/>
                  </a:lnTo>
                  <a:close/>
                  <a:moveTo>
                    <a:pt x="14" y="4687"/>
                  </a:moveTo>
                  <a:lnTo>
                    <a:pt x="14" y="4766"/>
                  </a:lnTo>
                  <a:lnTo>
                    <a:pt x="0" y="4766"/>
                  </a:lnTo>
                  <a:lnTo>
                    <a:pt x="0" y="4687"/>
                  </a:lnTo>
                  <a:lnTo>
                    <a:pt x="14" y="4687"/>
                  </a:lnTo>
                  <a:close/>
                  <a:moveTo>
                    <a:pt x="14" y="4819"/>
                  </a:moveTo>
                  <a:lnTo>
                    <a:pt x="14" y="4898"/>
                  </a:lnTo>
                  <a:lnTo>
                    <a:pt x="0" y="4898"/>
                  </a:lnTo>
                  <a:lnTo>
                    <a:pt x="0" y="4819"/>
                  </a:lnTo>
                  <a:lnTo>
                    <a:pt x="14" y="4819"/>
                  </a:lnTo>
                  <a:close/>
                  <a:moveTo>
                    <a:pt x="14" y="4951"/>
                  </a:moveTo>
                  <a:lnTo>
                    <a:pt x="14" y="5030"/>
                  </a:lnTo>
                  <a:lnTo>
                    <a:pt x="0" y="5030"/>
                  </a:lnTo>
                  <a:lnTo>
                    <a:pt x="0" y="4951"/>
                  </a:lnTo>
                  <a:lnTo>
                    <a:pt x="14" y="4951"/>
                  </a:lnTo>
                  <a:close/>
                  <a:moveTo>
                    <a:pt x="14" y="5083"/>
                  </a:moveTo>
                  <a:lnTo>
                    <a:pt x="14" y="5162"/>
                  </a:lnTo>
                  <a:lnTo>
                    <a:pt x="0" y="5162"/>
                  </a:lnTo>
                  <a:lnTo>
                    <a:pt x="0" y="5083"/>
                  </a:lnTo>
                  <a:lnTo>
                    <a:pt x="14" y="5083"/>
                  </a:lnTo>
                  <a:close/>
                  <a:moveTo>
                    <a:pt x="14" y="5215"/>
                  </a:moveTo>
                  <a:lnTo>
                    <a:pt x="14" y="5294"/>
                  </a:lnTo>
                  <a:lnTo>
                    <a:pt x="0" y="5294"/>
                  </a:lnTo>
                  <a:lnTo>
                    <a:pt x="0" y="5215"/>
                  </a:lnTo>
                  <a:lnTo>
                    <a:pt x="14" y="5215"/>
                  </a:lnTo>
                  <a:close/>
                  <a:moveTo>
                    <a:pt x="14" y="5347"/>
                  </a:moveTo>
                  <a:lnTo>
                    <a:pt x="14" y="5426"/>
                  </a:lnTo>
                  <a:lnTo>
                    <a:pt x="0" y="5426"/>
                  </a:lnTo>
                  <a:lnTo>
                    <a:pt x="0" y="5347"/>
                  </a:lnTo>
                  <a:lnTo>
                    <a:pt x="14" y="5347"/>
                  </a:lnTo>
                  <a:close/>
                  <a:moveTo>
                    <a:pt x="14" y="5479"/>
                  </a:moveTo>
                  <a:lnTo>
                    <a:pt x="14" y="5558"/>
                  </a:lnTo>
                  <a:lnTo>
                    <a:pt x="0" y="5558"/>
                  </a:lnTo>
                  <a:lnTo>
                    <a:pt x="0" y="5479"/>
                  </a:lnTo>
                  <a:lnTo>
                    <a:pt x="14" y="5479"/>
                  </a:lnTo>
                  <a:close/>
                  <a:moveTo>
                    <a:pt x="14" y="5611"/>
                  </a:moveTo>
                  <a:lnTo>
                    <a:pt x="14" y="5690"/>
                  </a:lnTo>
                  <a:lnTo>
                    <a:pt x="0" y="5690"/>
                  </a:lnTo>
                  <a:lnTo>
                    <a:pt x="0" y="5611"/>
                  </a:lnTo>
                  <a:lnTo>
                    <a:pt x="14" y="5611"/>
                  </a:lnTo>
                  <a:close/>
                  <a:moveTo>
                    <a:pt x="14" y="5743"/>
                  </a:moveTo>
                  <a:lnTo>
                    <a:pt x="14" y="5822"/>
                  </a:lnTo>
                  <a:lnTo>
                    <a:pt x="0" y="5822"/>
                  </a:lnTo>
                  <a:lnTo>
                    <a:pt x="0" y="5743"/>
                  </a:lnTo>
                  <a:lnTo>
                    <a:pt x="14" y="5743"/>
                  </a:lnTo>
                  <a:close/>
                  <a:moveTo>
                    <a:pt x="14" y="5875"/>
                  </a:moveTo>
                  <a:lnTo>
                    <a:pt x="14" y="5954"/>
                  </a:lnTo>
                  <a:lnTo>
                    <a:pt x="0" y="5954"/>
                  </a:lnTo>
                  <a:lnTo>
                    <a:pt x="0" y="5875"/>
                  </a:lnTo>
                  <a:lnTo>
                    <a:pt x="14" y="5875"/>
                  </a:lnTo>
                  <a:close/>
                  <a:moveTo>
                    <a:pt x="14" y="6007"/>
                  </a:moveTo>
                  <a:lnTo>
                    <a:pt x="14" y="6086"/>
                  </a:lnTo>
                  <a:lnTo>
                    <a:pt x="0" y="6086"/>
                  </a:lnTo>
                  <a:lnTo>
                    <a:pt x="0" y="6007"/>
                  </a:lnTo>
                  <a:lnTo>
                    <a:pt x="14" y="6007"/>
                  </a:lnTo>
                  <a:close/>
                  <a:moveTo>
                    <a:pt x="14" y="6139"/>
                  </a:moveTo>
                  <a:lnTo>
                    <a:pt x="14" y="6218"/>
                  </a:lnTo>
                  <a:lnTo>
                    <a:pt x="0" y="6218"/>
                  </a:lnTo>
                  <a:lnTo>
                    <a:pt x="0" y="6139"/>
                  </a:lnTo>
                  <a:lnTo>
                    <a:pt x="14" y="6139"/>
                  </a:lnTo>
                  <a:close/>
                  <a:moveTo>
                    <a:pt x="14" y="6271"/>
                  </a:moveTo>
                  <a:lnTo>
                    <a:pt x="14" y="6350"/>
                  </a:lnTo>
                  <a:lnTo>
                    <a:pt x="0" y="6350"/>
                  </a:lnTo>
                  <a:lnTo>
                    <a:pt x="0" y="6271"/>
                  </a:lnTo>
                  <a:lnTo>
                    <a:pt x="14" y="6271"/>
                  </a:lnTo>
                  <a:close/>
                  <a:moveTo>
                    <a:pt x="14" y="6403"/>
                  </a:moveTo>
                  <a:lnTo>
                    <a:pt x="14" y="6482"/>
                  </a:lnTo>
                  <a:lnTo>
                    <a:pt x="0" y="6482"/>
                  </a:lnTo>
                  <a:lnTo>
                    <a:pt x="0" y="6403"/>
                  </a:lnTo>
                  <a:lnTo>
                    <a:pt x="14" y="6403"/>
                  </a:lnTo>
                  <a:close/>
                  <a:moveTo>
                    <a:pt x="14" y="6535"/>
                  </a:moveTo>
                  <a:lnTo>
                    <a:pt x="14" y="6614"/>
                  </a:lnTo>
                  <a:lnTo>
                    <a:pt x="0" y="6614"/>
                  </a:lnTo>
                  <a:lnTo>
                    <a:pt x="0" y="6535"/>
                  </a:lnTo>
                  <a:lnTo>
                    <a:pt x="14" y="6535"/>
                  </a:lnTo>
                  <a:close/>
                  <a:moveTo>
                    <a:pt x="14" y="6667"/>
                  </a:moveTo>
                  <a:lnTo>
                    <a:pt x="14" y="6746"/>
                  </a:lnTo>
                  <a:lnTo>
                    <a:pt x="0" y="6746"/>
                  </a:lnTo>
                  <a:lnTo>
                    <a:pt x="0" y="6667"/>
                  </a:lnTo>
                  <a:lnTo>
                    <a:pt x="14" y="6667"/>
                  </a:lnTo>
                  <a:close/>
                  <a:moveTo>
                    <a:pt x="14" y="6799"/>
                  </a:moveTo>
                  <a:lnTo>
                    <a:pt x="14" y="6878"/>
                  </a:lnTo>
                  <a:lnTo>
                    <a:pt x="0" y="6878"/>
                  </a:lnTo>
                  <a:lnTo>
                    <a:pt x="0" y="6799"/>
                  </a:lnTo>
                  <a:lnTo>
                    <a:pt x="14" y="6799"/>
                  </a:lnTo>
                  <a:close/>
                  <a:moveTo>
                    <a:pt x="14" y="6931"/>
                  </a:moveTo>
                  <a:lnTo>
                    <a:pt x="14" y="7010"/>
                  </a:lnTo>
                  <a:lnTo>
                    <a:pt x="0" y="7010"/>
                  </a:lnTo>
                  <a:lnTo>
                    <a:pt x="0" y="6931"/>
                  </a:lnTo>
                  <a:lnTo>
                    <a:pt x="14" y="6931"/>
                  </a:lnTo>
                  <a:close/>
                  <a:moveTo>
                    <a:pt x="14" y="7063"/>
                  </a:moveTo>
                  <a:lnTo>
                    <a:pt x="14" y="7142"/>
                  </a:lnTo>
                  <a:lnTo>
                    <a:pt x="0" y="7142"/>
                  </a:lnTo>
                  <a:lnTo>
                    <a:pt x="0" y="7063"/>
                  </a:lnTo>
                  <a:lnTo>
                    <a:pt x="14" y="7063"/>
                  </a:lnTo>
                  <a:close/>
                  <a:moveTo>
                    <a:pt x="14" y="7195"/>
                  </a:moveTo>
                  <a:lnTo>
                    <a:pt x="14" y="7274"/>
                  </a:lnTo>
                  <a:lnTo>
                    <a:pt x="0" y="7274"/>
                  </a:lnTo>
                  <a:lnTo>
                    <a:pt x="0" y="7195"/>
                  </a:lnTo>
                  <a:lnTo>
                    <a:pt x="14" y="7195"/>
                  </a:lnTo>
                  <a:close/>
                  <a:moveTo>
                    <a:pt x="14" y="7327"/>
                  </a:moveTo>
                  <a:lnTo>
                    <a:pt x="14" y="7407"/>
                  </a:lnTo>
                  <a:lnTo>
                    <a:pt x="0" y="7407"/>
                  </a:lnTo>
                  <a:lnTo>
                    <a:pt x="0" y="7327"/>
                  </a:lnTo>
                  <a:lnTo>
                    <a:pt x="14" y="7327"/>
                  </a:lnTo>
                  <a:close/>
                  <a:moveTo>
                    <a:pt x="14" y="7459"/>
                  </a:moveTo>
                  <a:lnTo>
                    <a:pt x="14" y="7539"/>
                  </a:lnTo>
                  <a:lnTo>
                    <a:pt x="0" y="7539"/>
                  </a:lnTo>
                  <a:lnTo>
                    <a:pt x="0" y="7459"/>
                  </a:lnTo>
                  <a:lnTo>
                    <a:pt x="14" y="7459"/>
                  </a:lnTo>
                  <a:close/>
                  <a:moveTo>
                    <a:pt x="14" y="7591"/>
                  </a:moveTo>
                  <a:lnTo>
                    <a:pt x="14" y="7671"/>
                  </a:lnTo>
                  <a:lnTo>
                    <a:pt x="0" y="7671"/>
                  </a:lnTo>
                  <a:lnTo>
                    <a:pt x="0" y="7591"/>
                  </a:lnTo>
                  <a:lnTo>
                    <a:pt x="14" y="7591"/>
                  </a:lnTo>
                  <a:close/>
                  <a:moveTo>
                    <a:pt x="14" y="7723"/>
                  </a:moveTo>
                  <a:lnTo>
                    <a:pt x="14" y="7803"/>
                  </a:lnTo>
                  <a:lnTo>
                    <a:pt x="0" y="7803"/>
                  </a:lnTo>
                  <a:lnTo>
                    <a:pt x="0" y="7723"/>
                  </a:lnTo>
                  <a:lnTo>
                    <a:pt x="14" y="7723"/>
                  </a:lnTo>
                  <a:close/>
                  <a:moveTo>
                    <a:pt x="14" y="7855"/>
                  </a:moveTo>
                  <a:lnTo>
                    <a:pt x="14" y="7935"/>
                  </a:lnTo>
                  <a:lnTo>
                    <a:pt x="0" y="7935"/>
                  </a:lnTo>
                  <a:lnTo>
                    <a:pt x="0" y="7855"/>
                  </a:lnTo>
                  <a:lnTo>
                    <a:pt x="14" y="7855"/>
                  </a:lnTo>
                  <a:close/>
                  <a:moveTo>
                    <a:pt x="14" y="7987"/>
                  </a:moveTo>
                  <a:lnTo>
                    <a:pt x="14" y="8067"/>
                  </a:lnTo>
                  <a:lnTo>
                    <a:pt x="0" y="8067"/>
                  </a:lnTo>
                  <a:lnTo>
                    <a:pt x="0" y="7987"/>
                  </a:lnTo>
                  <a:lnTo>
                    <a:pt x="14" y="7987"/>
                  </a:lnTo>
                  <a:close/>
                  <a:moveTo>
                    <a:pt x="14" y="8119"/>
                  </a:moveTo>
                  <a:lnTo>
                    <a:pt x="14" y="8199"/>
                  </a:lnTo>
                  <a:lnTo>
                    <a:pt x="0" y="8199"/>
                  </a:lnTo>
                  <a:lnTo>
                    <a:pt x="0" y="8119"/>
                  </a:lnTo>
                  <a:lnTo>
                    <a:pt x="14" y="8119"/>
                  </a:lnTo>
                  <a:close/>
                  <a:moveTo>
                    <a:pt x="14" y="8252"/>
                  </a:moveTo>
                  <a:lnTo>
                    <a:pt x="14" y="8331"/>
                  </a:lnTo>
                  <a:lnTo>
                    <a:pt x="0" y="8331"/>
                  </a:lnTo>
                  <a:lnTo>
                    <a:pt x="0" y="8252"/>
                  </a:lnTo>
                  <a:lnTo>
                    <a:pt x="14" y="8252"/>
                  </a:lnTo>
                  <a:close/>
                  <a:moveTo>
                    <a:pt x="14" y="8384"/>
                  </a:moveTo>
                  <a:lnTo>
                    <a:pt x="14" y="8463"/>
                  </a:lnTo>
                  <a:lnTo>
                    <a:pt x="0" y="8463"/>
                  </a:lnTo>
                  <a:lnTo>
                    <a:pt x="0" y="8384"/>
                  </a:lnTo>
                  <a:lnTo>
                    <a:pt x="14" y="8384"/>
                  </a:lnTo>
                  <a:close/>
                  <a:moveTo>
                    <a:pt x="14" y="8516"/>
                  </a:moveTo>
                  <a:lnTo>
                    <a:pt x="14" y="8595"/>
                  </a:lnTo>
                  <a:lnTo>
                    <a:pt x="0" y="8595"/>
                  </a:lnTo>
                  <a:lnTo>
                    <a:pt x="0" y="8516"/>
                  </a:lnTo>
                  <a:lnTo>
                    <a:pt x="14" y="8516"/>
                  </a:lnTo>
                  <a:close/>
                  <a:moveTo>
                    <a:pt x="14" y="8648"/>
                  </a:moveTo>
                  <a:lnTo>
                    <a:pt x="14" y="8727"/>
                  </a:lnTo>
                  <a:lnTo>
                    <a:pt x="0" y="8727"/>
                  </a:lnTo>
                  <a:lnTo>
                    <a:pt x="0" y="8648"/>
                  </a:lnTo>
                  <a:lnTo>
                    <a:pt x="14" y="8648"/>
                  </a:lnTo>
                  <a:close/>
                  <a:moveTo>
                    <a:pt x="14" y="8780"/>
                  </a:moveTo>
                  <a:lnTo>
                    <a:pt x="14" y="8859"/>
                  </a:lnTo>
                  <a:lnTo>
                    <a:pt x="0" y="8859"/>
                  </a:lnTo>
                  <a:lnTo>
                    <a:pt x="0" y="8780"/>
                  </a:lnTo>
                  <a:lnTo>
                    <a:pt x="14" y="8780"/>
                  </a:lnTo>
                  <a:close/>
                  <a:moveTo>
                    <a:pt x="14" y="8912"/>
                  </a:moveTo>
                  <a:lnTo>
                    <a:pt x="14" y="8991"/>
                  </a:lnTo>
                  <a:lnTo>
                    <a:pt x="0" y="8991"/>
                  </a:lnTo>
                  <a:lnTo>
                    <a:pt x="0" y="8912"/>
                  </a:lnTo>
                  <a:lnTo>
                    <a:pt x="14" y="891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7"/>
            <p:cNvSpPr>
              <a:spLocks noChangeArrowheads="1"/>
            </p:cNvSpPr>
            <p:nvPr/>
          </p:nvSpPr>
          <p:spPr bwMode="auto">
            <a:xfrm>
              <a:off x="30429" y="1092"/>
              <a:ext cx="8382" cy="29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8"/>
            <p:cNvSpPr>
              <a:spLocks noEditPoints="1"/>
            </p:cNvSpPr>
            <p:nvPr/>
          </p:nvSpPr>
          <p:spPr bwMode="auto">
            <a:xfrm>
              <a:off x="30391" y="1047"/>
              <a:ext cx="8464" cy="3017"/>
            </a:xfrm>
            <a:custGeom>
              <a:avLst/>
              <a:gdLst>
                <a:gd name="T0" fmla="*/ 0 w 1333"/>
                <a:gd name="T1" fmla="*/ 0 h 475"/>
                <a:gd name="T2" fmla="*/ 846455 w 1333"/>
                <a:gd name="T3" fmla="*/ 0 h 475"/>
                <a:gd name="T4" fmla="*/ 846455 w 1333"/>
                <a:gd name="T5" fmla="*/ 301625 h 475"/>
                <a:gd name="T6" fmla="*/ 0 w 1333"/>
                <a:gd name="T7" fmla="*/ 301625 h 475"/>
                <a:gd name="T8" fmla="*/ 0 w 1333"/>
                <a:gd name="T9" fmla="*/ 0 h 475"/>
                <a:gd name="T10" fmla="*/ 8255 w 1333"/>
                <a:gd name="T11" fmla="*/ 297815 h 475"/>
                <a:gd name="T12" fmla="*/ 3810 w 1333"/>
                <a:gd name="T13" fmla="*/ 293370 h 475"/>
                <a:gd name="T14" fmla="*/ 842010 w 1333"/>
                <a:gd name="T15" fmla="*/ 293370 h 475"/>
                <a:gd name="T16" fmla="*/ 838200 w 1333"/>
                <a:gd name="T17" fmla="*/ 297815 h 475"/>
                <a:gd name="T18" fmla="*/ 838200 w 1333"/>
                <a:gd name="T19" fmla="*/ 4445 h 475"/>
                <a:gd name="T20" fmla="*/ 842010 w 1333"/>
                <a:gd name="T21" fmla="*/ 8255 h 475"/>
                <a:gd name="T22" fmla="*/ 3810 w 1333"/>
                <a:gd name="T23" fmla="*/ 8255 h 475"/>
                <a:gd name="T24" fmla="*/ 8255 w 1333"/>
                <a:gd name="T25" fmla="*/ 4445 h 475"/>
                <a:gd name="T26" fmla="*/ 8255 w 1333"/>
                <a:gd name="T27" fmla="*/ 297815 h 4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33" h="475">
                  <a:moveTo>
                    <a:pt x="0" y="0"/>
                  </a:moveTo>
                  <a:lnTo>
                    <a:pt x="1333" y="0"/>
                  </a:lnTo>
                  <a:lnTo>
                    <a:pt x="1333" y="475"/>
                  </a:lnTo>
                  <a:lnTo>
                    <a:pt x="0" y="475"/>
                  </a:lnTo>
                  <a:lnTo>
                    <a:pt x="0" y="0"/>
                  </a:lnTo>
                  <a:close/>
                  <a:moveTo>
                    <a:pt x="13" y="469"/>
                  </a:moveTo>
                  <a:lnTo>
                    <a:pt x="6" y="462"/>
                  </a:lnTo>
                  <a:lnTo>
                    <a:pt x="1326" y="462"/>
                  </a:lnTo>
                  <a:lnTo>
                    <a:pt x="1320" y="469"/>
                  </a:lnTo>
                  <a:lnTo>
                    <a:pt x="1320" y="7"/>
                  </a:lnTo>
                  <a:lnTo>
                    <a:pt x="1326" y="13"/>
                  </a:lnTo>
                  <a:lnTo>
                    <a:pt x="6" y="13"/>
                  </a:lnTo>
                  <a:lnTo>
                    <a:pt x="13" y="7"/>
                  </a:lnTo>
                  <a:lnTo>
                    <a:pt x="13" y="469"/>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16" name="Group 21"/>
            <p:cNvGrpSpPr>
              <a:grpSpLocks/>
            </p:cNvGrpSpPr>
            <p:nvPr/>
          </p:nvGrpSpPr>
          <p:grpSpPr bwMode="auto">
            <a:xfrm>
              <a:off x="32696" y="1841"/>
              <a:ext cx="3816" cy="2781"/>
              <a:chOff x="5149" y="290"/>
              <a:chExt cx="601" cy="438"/>
            </a:xfrm>
          </p:grpSpPr>
          <p:sp>
            <p:nvSpPr>
              <p:cNvPr id="17" name="Rectangle 19"/>
              <p:cNvSpPr>
                <a:spLocks noChangeArrowheads="1"/>
              </p:cNvSpPr>
              <p:nvPr/>
            </p:nvSpPr>
            <p:spPr bwMode="auto">
              <a:xfrm>
                <a:off x="5149" y="290"/>
                <a:ext cx="60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MySQL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20"/>
              <p:cNvSpPr>
                <a:spLocks noChangeArrowheads="1"/>
              </p:cNvSpPr>
              <p:nvPr/>
            </p:nvSpPr>
            <p:spPr bwMode="auto">
              <a:xfrm>
                <a:off x="5149" y="475"/>
                <a:ext cx="580"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22"/>
            <p:cNvSpPr>
              <a:spLocks noEditPoints="1"/>
            </p:cNvSpPr>
            <p:nvPr/>
          </p:nvSpPr>
          <p:spPr bwMode="auto">
            <a:xfrm>
              <a:off x="34582" y="4025"/>
              <a:ext cx="82" cy="57430"/>
            </a:xfrm>
            <a:custGeom>
              <a:avLst/>
              <a:gdLst>
                <a:gd name="T0" fmla="*/ 0 w 13"/>
                <a:gd name="T1" fmla="*/ 5575300 h 9044"/>
                <a:gd name="T2" fmla="*/ 0 w 13"/>
                <a:gd name="T3" fmla="*/ 5356860 h 9044"/>
                <a:gd name="T4" fmla="*/ 8255 w 13"/>
                <a:gd name="T5" fmla="*/ 5189220 h 9044"/>
                <a:gd name="T6" fmla="*/ 8255 w 13"/>
                <a:gd name="T7" fmla="*/ 5071745 h 9044"/>
                <a:gd name="T8" fmla="*/ 0 w 13"/>
                <a:gd name="T9" fmla="*/ 4904105 h 9044"/>
                <a:gd name="T10" fmla="*/ 0 w 13"/>
                <a:gd name="T11" fmla="*/ 4652645 h 9044"/>
                <a:gd name="T12" fmla="*/ 0 w 13"/>
                <a:gd name="T13" fmla="*/ 4434840 h 9044"/>
                <a:gd name="T14" fmla="*/ 8255 w 13"/>
                <a:gd name="T15" fmla="*/ 4267200 h 9044"/>
                <a:gd name="T16" fmla="*/ 8255 w 13"/>
                <a:gd name="T17" fmla="*/ 4149725 h 9044"/>
                <a:gd name="T18" fmla="*/ 0 w 13"/>
                <a:gd name="T19" fmla="*/ 3982085 h 9044"/>
                <a:gd name="T20" fmla="*/ 0 w 13"/>
                <a:gd name="T21" fmla="*/ 3730625 h 9044"/>
                <a:gd name="T22" fmla="*/ 0 w 13"/>
                <a:gd name="T23" fmla="*/ 3512820 h 9044"/>
                <a:gd name="T24" fmla="*/ 8255 w 13"/>
                <a:gd name="T25" fmla="*/ 3345180 h 9044"/>
                <a:gd name="T26" fmla="*/ 8255 w 13"/>
                <a:gd name="T27" fmla="*/ 3227705 h 9044"/>
                <a:gd name="T28" fmla="*/ 0 w 13"/>
                <a:gd name="T29" fmla="*/ 3060065 h 9044"/>
                <a:gd name="T30" fmla="*/ 0 w 13"/>
                <a:gd name="T31" fmla="*/ 2808605 h 9044"/>
                <a:gd name="T32" fmla="*/ 0 w 13"/>
                <a:gd name="T33" fmla="*/ 2590165 h 9044"/>
                <a:gd name="T34" fmla="*/ 8255 w 13"/>
                <a:gd name="T35" fmla="*/ 2422525 h 9044"/>
                <a:gd name="T36" fmla="*/ 8255 w 13"/>
                <a:gd name="T37" fmla="*/ 2305050 h 9044"/>
                <a:gd name="T38" fmla="*/ 0 w 13"/>
                <a:gd name="T39" fmla="*/ 2137410 h 9044"/>
                <a:gd name="T40" fmla="*/ 0 w 13"/>
                <a:gd name="T41" fmla="*/ 1885950 h 9044"/>
                <a:gd name="T42" fmla="*/ 0 w 13"/>
                <a:gd name="T43" fmla="*/ 1668145 h 9044"/>
                <a:gd name="T44" fmla="*/ 8255 w 13"/>
                <a:gd name="T45" fmla="*/ 1500505 h 9044"/>
                <a:gd name="T46" fmla="*/ 8255 w 13"/>
                <a:gd name="T47" fmla="*/ 1383030 h 9044"/>
                <a:gd name="T48" fmla="*/ 0 w 13"/>
                <a:gd name="T49" fmla="*/ 1215390 h 9044"/>
                <a:gd name="T50" fmla="*/ 0 w 13"/>
                <a:gd name="T51" fmla="*/ 963930 h 9044"/>
                <a:gd name="T52" fmla="*/ 0 w 13"/>
                <a:gd name="T53" fmla="*/ 746125 h 9044"/>
                <a:gd name="T54" fmla="*/ 8255 w 13"/>
                <a:gd name="T55" fmla="*/ 578485 h 9044"/>
                <a:gd name="T56" fmla="*/ 8255 w 13"/>
                <a:gd name="T57" fmla="*/ 461010 h 9044"/>
                <a:gd name="T58" fmla="*/ 0 w 13"/>
                <a:gd name="T59" fmla="*/ 293370 h 9044"/>
                <a:gd name="T60" fmla="*/ 0 w 13"/>
                <a:gd name="T61" fmla="*/ 41910 h 9044"/>
                <a:gd name="T62" fmla="*/ 0 w 13"/>
                <a:gd name="T63" fmla="*/ 92075 h 9044"/>
                <a:gd name="T64" fmla="*/ 0 w 13"/>
                <a:gd name="T65" fmla="*/ 209550 h 9044"/>
                <a:gd name="T66" fmla="*/ 8255 w 13"/>
                <a:gd name="T67" fmla="*/ 377190 h 9044"/>
                <a:gd name="T68" fmla="*/ 8255 w 13"/>
                <a:gd name="T69" fmla="*/ 628650 h 9044"/>
                <a:gd name="T70" fmla="*/ 8255 w 13"/>
                <a:gd name="T71" fmla="*/ 846455 h 9044"/>
                <a:gd name="T72" fmla="*/ 0 w 13"/>
                <a:gd name="T73" fmla="*/ 1014095 h 9044"/>
                <a:gd name="T74" fmla="*/ 0 w 13"/>
                <a:gd name="T75" fmla="*/ 1131570 h 9044"/>
                <a:gd name="T76" fmla="*/ 8255 w 13"/>
                <a:gd name="T77" fmla="*/ 1299210 h 9044"/>
                <a:gd name="T78" fmla="*/ 8255 w 13"/>
                <a:gd name="T79" fmla="*/ 1550670 h 9044"/>
                <a:gd name="T80" fmla="*/ 8255 w 13"/>
                <a:gd name="T81" fmla="*/ 1768475 h 9044"/>
                <a:gd name="T82" fmla="*/ 0 w 13"/>
                <a:gd name="T83" fmla="*/ 1936750 h 9044"/>
                <a:gd name="T84" fmla="*/ 0 w 13"/>
                <a:gd name="T85" fmla="*/ 2053590 h 9044"/>
                <a:gd name="T86" fmla="*/ 8255 w 13"/>
                <a:gd name="T87" fmla="*/ 2221230 h 9044"/>
                <a:gd name="T88" fmla="*/ 8255 w 13"/>
                <a:gd name="T89" fmla="*/ 2473325 h 9044"/>
                <a:gd name="T90" fmla="*/ 8255 w 13"/>
                <a:gd name="T91" fmla="*/ 2691130 h 9044"/>
                <a:gd name="T92" fmla="*/ 0 w 13"/>
                <a:gd name="T93" fmla="*/ 2858770 h 9044"/>
                <a:gd name="T94" fmla="*/ 0 w 13"/>
                <a:gd name="T95" fmla="*/ 2976245 h 9044"/>
                <a:gd name="T96" fmla="*/ 8255 w 13"/>
                <a:gd name="T97" fmla="*/ 3143885 h 9044"/>
                <a:gd name="T98" fmla="*/ 8255 w 13"/>
                <a:gd name="T99" fmla="*/ 3395345 h 9044"/>
                <a:gd name="T100" fmla="*/ 8255 w 13"/>
                <a:gd name="T101" fmla="*/ 3613150 h 9044"/>
                <a:gd name="T102" fmla="*/ 0 w 13"/>
                <a:gd name="T103" fmla="*/ 3780790 h 9044"/>
                <a:gd name="T104" fmla="*/ 0 w 13"/>
                <a:gd name="T105" fmla="*/ 3898265 h 9044"/>
                <a:gd name="T106" fmla="*/ 8255 w 13"/>
                <a:gd name="T107" fmla="*/ 4065905 h 9044"/>
                <a:gd name="T108" fmla="*/ 8255 w 13"/>
                <a:gd name="T109" fmla="*/ 4317365 h 9044"/>
                <a:gd name="T110" fmla="*/ 8255 w 13"/>
                <a:gd name="T111" fmla="*/ 4535170 h 9044"/>
                <a:gd name="T112" fmla="*/ 0 w 13"/>
                <a:gd name="T113" fmla="*/ 4703445 h 9044"/>
                <a:gd name="T114" fmla="*/ 0 w 13"/>
                <a:gd name="T115" fmla="*/ 4820285 h 9044"/>
                <a:gd name="T116" fmla="*/ 8255 w 13"/>
                <a:gd name="T117" fmla="*/ 4987925 h 9044"/>
                <a:gd name="T118" fmla="*/ 8255 w 13"/>
                <a:gd name="T119" fmla="*/ 5240020 h 9044"/>
                <a:gd name="T120" fmla="*/ 8255 w 13"/>
                <a:gd name="T121" fmla="*/ 5457825 h 9044"/>
                <a:gd name="T122" fmla="*/ 0 w 13"/>
                <a:gd name="T123" fmla="*/ 5625465 h 90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 h="9044">
                  <a:moveTo>
                    <a:pt x="0" y="9044"/>
                  </a:moveTo>
                  <a:lnTo>
                    <a:pt x="0" y="8964"/>
                  </a:lnTo>
                  <a:lnTo>
                    <a:pt x="13" y="8964"/>
                  </a:lnTo>
                  <a:lnTo>
                    <a:pt x="13" y="9044"/>
                  </a:lnTo>
                  <a:lnTo>
                    <a:pt x="0" y="9044"/>
                  </a:lnTo>
                  <a:close/>
                  <a:moveTo>
                    <a:pt x="0" y="8912"/>
                  </a:moveTo>
                  <a:lnTo>
                    <a:pt x="0" y="8832"/>
                  </a:lnTo>
                  <a:lnTo>
                    <a:pt x="13" y="8832"/>
                  </a:lnTo>
                  <a:lnTo>
                    <a:pt x="13" y="8912"/>
                  </a:lnTo>
                  <a:lnTo>
                    <a:pt x="0" y="8912"/>
                  </a:lnTo>
                  <a:close/>
                  <a:moveTo>
                    <a:pt x="0" y="8780"/>
                  </a:moveTo>
                  <a:lnTo>
                    <a:pt x="0" y="8700"/>
                  </a:lnTo>
                  <a:lnTo>
                    <a:pt x="13" y="8700"/>
                  </a:lnTo>
                  <a:lnTo>
                    <a:pt x="13" y="8780"/>
                  </a:lnTo>
                  <a:lnTo>
                    <a:pt x="0" y="8780"/>
                  </a:lnTo>
                  <a:close/>
                  <a:moveTo>
                    <a:pt x="0" y="8648"/>
                  </a:moveTo>
                  <a:lnTo>
                    <a:pt x="0" y="8568"/>
                  </a:lnTo>
                  <a:lnTo>
                    <a:pt x="13" y="8568"/>
                  </a:lnTo>
                  <a:lnTo>
                    <a:pt x="13" y="8648"/>
                  </a:lnTo>
                  <a:lnTo>
                    <a:pt x="0" y="8648"/>
                  </a:lnTo>
                  <a:close/>
                  <a:moveTo>
                    <a:pt x="0" y="8516"/>
                  </a:moveTo>
                  <a:lnTo>
                    <a:pt x="0" y="8436"/>
                  </a:lnTo>
                  <a:lnTo>
                    <a:pt x="13" y="8436"/>
                  </a:lnTo>
                  <a:lnTo>
                    <a:pt x="13" y="8516"/>
                  </a:lnTo>
                  <a:lnTo>
                    <a:pt x="0" y="8516"/>
                  </a:lnTo>
                  <a:close/>
                  <a:moveTo>
                    <a:pt x="0" y="8384"/>
                  </a:moveTo>
                  <a:lnTo>
                    <a:pt x="0" y="8304"/>
                  </a:lnTo>
                  <a:lnTo>
                    <a:pt x="13" y="8304"/>
                  </a:lnTo>
                  <a:lnTo>
                    <a:pt x="13" y="8384"/>
                  </a:lnTo>
                  <a:lnTo>
                    <a:pt x="0" y="8384"/>
                  </a:lnTo>
                  <a:close/>
                  <a:moveTo>
                    <a:pt x="0" y="8252"/>
                  </a:moveTo>
                  <a:lnTo>
                    <a:pt x="0" y="8172"/>
                  </a:lnTo>
                  <a:lnTo>
                    <a:pt x="13" y="8172"/>
                  </a:lnTo>
                  <a:lnTo>
                    <a:pt x="13" y="8252"/>
                  </a:lnTo>
                  <a:lnTo>
                    <a:pt x="0" y="8252"/>
                  </a:lnTo>
                  <a:close/>
                  <a:moveTo>
                    <a:pt x="0" y="8119"/>
                  </a:moveTo>
                  <a:lnTo>
                    <a:pt x="0" y="8040"/>
                  </a:lnTo>
                  <a:lnTo>
                    <a:pt x="13" y="8040"/>
                  </a:lnTo>
                  <a:lnTo>
                    <a:pt x="13" y="8119"/>
                  </a:lnTo>
                  <a:lnTo>
                    <a:pt x="0" y="8119"/>
                  </a:lnTo>
                  <a:close/>
                  <a:moveTo>
                    <a:pt x="0" y="7987"/>
                  </a:moveTo>
                  <a:lnTo>
                    <a:pt x="0" y="7908"/>
                  </a:lnTo>
                  <a:lnTo>
                    <a:pt x="13" y="7908"/>
                  </a:lnTo>
                  <a:lnTo>
                    <a:pt x="13" y="7987"/>
                  </a:lnTo>
                  <a:lnTo>
                    <a:pt x="0" y="7987"/>
                  </a:lnTo>
                  <a:close/>
                  <a:moveTo>
                    <a:pt x="0" y="7855"/>
                  </a:moveTo>
                  <a:lnTo>
                    <a:pt x="0" y="7776"/>
                  </a:lnTo>
                  <a:lnTo>
                    <a:pt x="13" y="7776"/>
                  </a:lnTo>
                  <a:lnTo>
                    <a:pt x="13" y="7855"/>
                  </a:lnTo>
                  <a:lnTo>
                    <a:pt x="0" y="7855"/>
                  </a:lnTo>
                  <a:close/>
                  <a:moveTo>
                    <a:pt x="0" y="7723"/>
                  </a:moveTo>
                  <a:lnTo>
                    <a:pt x="0" y="7644"/>
                  </a:lnTo>
                  <a:lnTo>
                    <a:pt x="13" y="7644"/>
                  </a:lnTo>
                  <a:lnTo>
                    <a:pt x="13" y="7723"/>
                  </a:lnTo>
                  <a:lnTo>
                    <a:pt x="0" y="7723"/>
                  </a:lnTo>
                  <a:close/>
                  <a:moveTo>
                    <a:pt x="0" y="7591"/>
                  </a:moveTo>
                  <a:lnTo>
                    <a:pt x="0" y="7512"/>
                  </a:lnTo>
                  <a:lnTo>
                    <a:pt x="13" y="7512"/>
                  </a:lnTo>
                  <a:lnTo>
                    <a:pt x="13" y="7591"/>
                  </a:lnTo>
                  <a:lnTo>
                    <a:pt x="0" y="7591"/>
                  </a:lnTo>
                  <a:close/>
                  <a:moveTo>
                    <a:pt x="0" y="7459"/>
                  </a:moveTo>
                  <a:lnTo>
                    <a:pt x="0" y="7380"/>
                  </a:lnTo>
                  <a:lnTo>
                    <a:pt x="13" y="7380"/>
                  </a:lnTo>
                  <a:lnTo>
                    <a:pt x="13" y="7459"/>
                  </a:lnTo>
                  <a:lnTo>
                    <a:pt x="0" y="7459"/>
                  </a:lnTo>
                  <a:close/>
                  <a:moveTo>
                    <a:pt x="0" y="7327"/>
                  </a:moveTo>
                  <a:lnTo>
                    <a:pt x="0" y="7248"/>
                  </a:lnTo>
                  <a:lnTo>
                    <a:pt x="13" y="7248"/>
                  </a:lnTo>
                  <a:lnTo>
                    <a:pt x="13" y="7327"/>
                  </a:lnTo>
                  <a:lnTo>
                    <a:pt x="0" y="7327"/>
                  </a:lnTo>
                  <a:close/>
                  <a:moveTo>
                    <a:pt x="0" y="7195"/>
                  </a:moveTo>
                  <a:lnTo>
                    <a:pt x="0" y="7116"/>
                  </a:lnTo>
                  <a:lnTo>
                    <a:pt x="13" y="7116"/>
                  </a:lnTo>
                  <a:lnTo>
                    <a:pt x="13" y="7195"/>
                  </a:lnTo>
                  <a:lnTo>
                    <a:pt x="0" y="7195"/>
                  </a:lnTo>
                  <a:close/>
                  <a:moveTo>
                    <a:pt x="0" y="7063"/>
                  </a:moveTo>
                  <a:lnTo>
                    <a:pt x="0" y="6984"/>
                  </a:lnTo>
                  <a:lnTo>
                    <a:pt x="13" y="6984"/>
                  </a:lnTo>
                  <a:lnTo>
                    <a:pt x="13" y="7063"/>
                  </a:lnTo>
                  <a:lnTo>
                    <a:pt x="0" y="7063"/>
                  </a:lnTo>
                  <a:close/>
                  <a:moveTo>
                    <a:pt x="0" y="6931"/>
                  </a:moveTo>
                  <a:lnTo>
                    <a:pt x="0" y="6852"/>
                  </a:lnTo>
                  <a:lnTo>
                    <a:pt x="13" y="6852"/>
                  </a:lnTo>
                  <a:lnTo>
                    <a:pt x="13" y="6931"/>
                  </a:lnTo>
                  <a:lnTo>
                    <a:pt x="0" y="6931"/>
                  </a:lnTo>
                  <a:close/>
                  <a:moveTo>
                    <a:pt x="0" y="6799"/>
                  </a:moveTo>
                  <a:lnTo>
                    <a:pt x="0" y="6720"/>
                  </a:lnTo>
                  <a:lnTo>
                    <a:pt x="13" y="6720"/>
                  </a:lnTo>
                  <a:lnTo>
                    <a:pt x="13" y="6799"/>
                  </a:lnTo>
                  <a:lnTo>
                    <a:pt x="0" y="6799"/>
                  </a:lnTo>
                  <a:close/>
                  <a:moveTo>
                    <a:pt x="0" y="6667"/>
                  </a:moveTo>
                  <a:lnTo>
                    <a:pt x="0" y="6588"/>
                  </a:lnTo>
                  <a:lnTo>
                    <a:pt x="13" y="6588"/>
                  </a:lnTo>
                  <a:lnTo>
                    <a:pt x="13" y="6667"/>
                  </a:lnTo>
                  <a:lnTo>
                    <a:pt x="0" y="6667"/>
                  </a:lnTo>
                  <a:close/>
                  <a:moveTo>
                    <a:pt x="0" y="6535"/>
                  </a:moveTo>
                  <a:lnTo>
                    <a:pt x="0" y="6456"/>
                  </a:lnTo>
                  <a:lnTo>
                    <a:pt x="13" y="6456"/>
                  </a:lnTo>
                  <a:lnTo>
                    <a:pt x="13" y="6535"/>
                  </a:lnTo>
                  <a:lnTo>
                    <a:pt x="0" y="6535"/>
                  </a:lnTo>
                  <a:close/>
                  <a:moveTo>
                    <a:pt x="0" y="6403"/>
                  </a:moveTo>
                  <a:lnTo>
                    <a:pt x="0" y="6324"/>
                  </a:lnTo>
                  <a:lnTo>
                    <a:pt x="13" y="6324"/>
                  </a:lnTo>
                  <a:lnTo>
                    <a:pt x="13" y="6403"/>
                  </a:lnTo>
                  <a:lnTo>
                    <a:pt x="0" y="6403"/>
                  </a:lnTo>
                  <a:close/>
                  <a:moveTo>
                    <a:pt x="0" y="6271"/>
                  </a:moveTo>
                  <a:lnTo>
                    <a:pt x="0" y="6192"/>
                  </a:lnTo>
                  <a:lnTo>
                    <a:pt x="13" y="6192"/>
                  </a:lnTo>
                  <a:lnTo>
                    <a:pt x="13" y="6271"/>
                  </a:lnTo>
                  <a:lnTo>
                    <a:pt x="0" y="6271"/>
                  </a:lnTo>
                  <a:close/>
                  <a:moveTo>
                    <a:pt x="0" y="6139"/>
                  </a:moveTo>
                  <a:lnTo>
                    <a:pt x="0" y="6060"/>
                  </a:lnTo>
                  <a:lnTo>
                    <a:pt x="13" y="6060"/>
                  </a:lnTo>
                  <a:lnTo>
                    <a:pt x="13" y="6139"/>
                  </a:lnTo>
                  <a:lnTo>
                    <a:pt x="0" y="6139"/>
                  </a:lnTo>
                  <a:close/>
                  <a:moveTo>
                    <a:pt x="0" y="6007"/>
                  </a:moveTo>
                  <a:lnTo>
                    <a:pt x="0" y="5928"/>
                  </a:lnTo>
                  <a:lnTo>
                    <a:pt x="13" y="5928"/>
                  </a:lnTo>
                  <a:lnTo>
                    <a:pt x="13" y="6007"/>
                  </a:lnTo>
                  <a:lnTo>
                    <a:pt x="0" y="6007"/>
                  </a:lnTo>
                  <a:close/>
                  <a:moveTo>
                    <a:pt x="0" y="5875"/>
                  </a:moveTo>
                  <a:lnTo>
                    <a:pt x="0" y="5796"/>
                  </a:lnTo>
                  <a:lnTo>
                    <a:pt x="13" y="5796"/>
                  </a:lnTo>
                  <a:lnTo>
                    <a:pt x="13" y="5875"/>
                  </a:lnTo>
                  <a:lnTo>
                    <a:pt x="0" y="5875"/>
                  </a:lnTo>
                  <a:close/>
                  <a:moveTo>
                    <a:pt x="0" y="5743"/>
                  </a:moveTo>
                  <a:lnTo>
                    <a:pt x="0" y="5664"/>
                  </a:lnTo>
                  <a:lnTo>
                    <a:pt x="13" y="5664"/>
                  </a:lnTo>
                  <a:lnTo>
                    <a:pt x="13" y="5743"/>
                  </a:lnTo>
                  <a:lnTo>
                    <a:pt x="0" y="5743"/>
                  </a:lnTo>
                  <a:close/>
                  <a:moveTo>
                    <a:pt x="0" y="5611"/>
                  </a:moveTo>
                  <a:lnTo>
                    <a:pt x="0" y="5532"/>
                  </a:lnTo>
                  <a:lnTo>
                    <a:pt x="13" y="5532"/>
                  </a:lnTo>
                  <a:lnTo>
                    <a:pt x="13" y="5611"/>
                  </a:lnTo>
                  <a:lnTo>
                    <a:pt x="0" y="5611"/>
                  </a:lnTo>
                  <a:close/>
                  <a:moveTo>
                    <a:pt x="0" y="5479"/>
                  </a:moveTo>
                  <a:lnTo>
                    <a:pt x="0" y="5400"/>
                  </a:lnTo>
                  <a:lnTo>
                    <a:pt x="13" y="5400"/>
                  </a:lnTo>
                  <a:lnTo>
                    <a:pt x="13" y="5479"/>
                  </a:lnTo>
                  <a:lnTo>
                    <a:pt x="0" y="5479"/>
                  </a:lnTo>
                  <a:close/>
                  <a:moveTo>
                    <a:pt x="0" y="5347"/>
                  </a:moveTo>
                  <a:lnTo>
                    <a:pt x="0" y="5268"/>
                  </a:lnTo>
                  <a:lnTo>
                    <a:pt x="13" y="5268"/>
                  </a:lnTo>
                  <a:lnTo>
                    <a:pt x="13" y="5347"/>
                  </a:lnTo>
                  <a:lnTo>
                    <a:pt x="0" y="5347"/>
                  </a:lnTo>
                  <a:close/>
                  <a:moveTo>
                    <a:pt x="0" y="5215"/>
                  </a:moveTo>
                  <a:lnTo>
                    <a:pt x="0" y="5136"/>
                  </a:lnTo>
                  <a:lnTo>
                    <a:pt x="13" y="5136"/>
                  </a:lnTo>
                  <a:lnTo>
                    <a:pt x="13" y="5215"/>
                  </a:lnTo>
                  <a:lnTo>
                    <a:pt x="0" y="5215"/>
                  </a:lnTo>
                  <a:close/>
                  <a:moveTo>
                    <a:pt x="0" y="5083"/>
                  </a:moveTo>
                  <a:lnTo>
                    <a:pt x="0" y="5004"/>
                  </a:lnTo>
                  <a:lnTo>
                    <a:pt x="13" y="5004"/>
                  </a:lnTo>
                  <a:lnTo>
                    <a:pt x="13" y="5083"/>
                  </a:lnTo>
                  <a:lnTo>
                    <a:pt x="0" y="5083"/>
                  </a:lnTo>
                  <a:close/>
                  <a:moveTo>
                    <a:pt x="0" y="4951"/>
                  </a:moveTo>
                  <a:lnTo>
                    <a:pt x="0" y="4872"/>
                  </a:lnTo>
                  <a:lnTo>
                    <a:pt x="13" y="4872"/>
                  </a:lnTo>
                  <a:lnTo>
                    <a:pt x="13" y="4951"/>
                  </a:lnTo>
                  <a:lnTo>
                    <a:pt x="0" y="4951"/>
                  </a:lnTo>
                  <a:close/>
                  <a:moveTo>
                    <a:pt x="0" y="4819"/>
                  </a:moveTo>
                  <a:lnTo>
                    <a:pt x="0" y="4740"/>
                  </a:lnTo>
                  <a:lnTo>
                    <a:pt x="13" y="4740"/>
                  </a:lnTo>
                  <a:lnTo>
                    <a:pt x="13" y="4819"/>
                  </a:lnTo>
                  <a:lnTo>
                    <a:pt x="0" y="4819"/>
                  </a:lnTo>
                  <a:close/>
                  <a:moveTo>
                    <a:pt x="0" y="4687"/>
                  </a:moveTo>
                  <a:lnTo>
                    <a:pt x="0" y="4607"/>
                  </a:lnTo>
                  <a:lnTo>
                    <a:pt x="13" y="4607"/>
                  </a:lnTo>
                  <a:lnTo>
                    <a:pt x="13" y="4687"/>
                  </a:lnTo>
                  <a:lnTo>
                    <a:pt x="0" y="4687"/>
                  </a:lnTo>
                  <a:close/>
                  <a:moveTo>
                    <a:pt x="0" y="4555"/>
                  </a:moveTo>
                  <a:lnTo>
                    <a:pt x="0" y="4475"/>
                  </a:lnTo>
                  <a:lnTo>
                    <a:pt x="13" y="4475"/>
                  </a:lnTo>
                  <a:lnTo>
                    <a:pt x="13" y="4555"/>
                  </a:lnTo>
                  <a:lnTo>
                    <a:pt x="0" y="4555"/>
                  </a:lnTo>
                  <a:close/>
                  <a:moveTo>
                    <a:pt x="0" y="4423"/>
                  </a:moveTo>
                  <a:lnTo>
                    <a:pt x="0" y="4343"/>
                  </a:lnTo>
                  <a:lnTo>
                    <a:pt x="13" y="4343"/>
                  </a:lnTo>
                  <a:lnTo>
                    <a:pt x="13" y="4423"/>
                  </a:lnTo>
                  <a:lnTo>
                    <a:pt x="0" y="4423"/>
                  </a:lnTo>
                  <a:close/>
                  <a:moveTo>
                    <a:pt x="0" y="4291"/>
                  </a:moveTo>
                  <a:lnTo>
                    <a:pt x="0" y="4211"/>
                  </a:lnTo>
                  <a:lnTo>
                    <a:pt x="13" y="4211"/>
                  </a:lnTo>
                  <a:lnTo>
                    <a:pt x="13" y="4291"/>
                  </a:lnTo>
                  <a:lnTo>
                    <a:pt x="0" y="4291"/>
                  </a:lnTo>
                  <a:close/>
                  <a:moveTo>
                    <a:pt x="0" y="4159"/>
                  </a:moveTo>
                  <a:lnTo>
                    <a:pt x="0" y="4079"/>
                  </a:lnTo>
                  <a:lnTo>
                    <a:pt x="13" y="4079"/>
                  </a:lnTo>
                  <a:lnTo>
                    <a:pt x="13" y="4159"/>
                  </a:lnTo>
                  <a:lnTo>
                    <a:pt x="0" y="4159"/>
                  </a:lnTo>
                  <a:close/>
                  <a:moveTo>
                    <a:pt x="0" y="4027"/>
                  </a:moveTo>
                  <a:lnTo>
                    <a:pt x="0" y="3947"/>
                  </a:lnTo>
                  <a:lnTo>
                    <a:pt x="13" y="3947"/>
                  </a:lnTo>
                  <a:lnTo>
                    <a:pt x="13" y="4027"/>
                  </a:lnTo>
                  <a:lnTo>
                    <a:pt x="0" y="4027"/>
                  </a:lnTo>
                  <a:close/>
                  <a:moveTo>
                    <a:pt x="0" y="3895"/>
                  </a:moveTo>
                  <a:lnTo>
                    <a:pt x="0" y="3815"/>
                  </a:lnTo>
                  <a:lnTo>
                    <a:pt x="13" y="3815"/>
                  </a:lnTo>
                  <a:lnTo>
                    <a:pt x="13" y="3895"/>
                  </a:lnTo>
                  <a:lnTo>
                    <a:pt x="0" y="3895"/>
                  </a:lnTo>
                  <a:close/>
                  <a:moveTo>
                    <a:pt x="0" y="3762"/>
                  </a:moveTo>
                  <a:lnTo>
                    <a:pt x="0" y="3683"/>
                  </a:lnTo>
                  <a:lnTo>
                    <a:pt x="13" y="3683"/>
                  </a:lnTo>
                  <a:lnTo>
                    <a:pt x="13" y="3762"/>
                  </a:lnTo>
                  <a:lnTo>
                    <a:pt x="0" y="3762"/>
                  </a:lnTo>
                  <a:close/>
                  <a:moveTo>
                    <a:pt x="0" y="3630"/>
                  </a:moveTo>
                  <a:lnTo>
                    <a:pt x="0" y="3551"/>
                  </a:lnTo>
                  <a:lnTo>
                    <a:pt x="13" y="3551"/>
                  </a:lnTo>
                  <a:lnTo>
                    <a:pt x="13" y="3630"/>
                  </a:lnTo>
                  <a:lnTo>
                    <a:pt x="0" y="3630"/>
                  </a:lnTo>
                  <a:close/>
                  <a:moveTo>
                    <a:pt x="0" y="3498"/>
                  </a:moveTo>
                  <a:lnTo>
                    <a:pt x="0" y="3419"/>
                  </a:lnTo>
                  <a:lnTo>
                    <a:pt x="13" y="3419"/>
                  </a:lnTo>
                  <a:lnTo>
                    <a:pt x="13" y="3498"/>
                  </a:lnTo>
                  <a:lnTo>
                    <a:pt x="0" y="3498"/>
                  </a:lnTo>
                  <a:close/>
                  <a:moveTo>
                    <a:pt x="0" y="3366"/>
                  </a:moveTo>
                  <a:lnTo>
                    <a:pt x="0" y="3287"/>
                  </a:lnTo>
                  <a:lnTo>
                    <a:pt x="13" y="3287"/>
                  </a:lnTo>
                  <a:lnTo>
                    <a:pt x="13" y="3366"/>
                  </a:lnTo>
                  <a:lnTo>
                    <a:pt x="0" y="3366"/>
                  </a:lnTo>
                  <a:close/>
                  <a:moveTo>
                    <a:pt x="0" y="3234"/>
                  </a:moveTo>
                  <a:lnTo>
                    <a:pt x="0" y="3155"/>
                  </a:lnTo>
                  <a:lnTo>
                    <a:pt x="13" y="3155"/>
                  </a:lnTo>
                  <a:lnTo>
                    <a:pt x="13" y="3234"/>
                  </a:lnTo>
                  <a:lnTo>
                    <a:pt x="0" y="3234"/>
                  </a:lnTo>
                  <a:close/>
                  <a:moveTo>
                    <a:pt x="0" y="3102"/>
                  </a:moveTo>
                  <a:lnTo>
                    <a:pt x="0" y="3023"/>
                  </a:lnTo>
                  <a:lnTo>
                    <a:pt x="13" y="3023"/>
                  </a:lnTo>
                  <a:lnTo>
                    <a:pt x="13" y="3102"/>
                  </a:lnTo>
                  <a:lnTo>
                    <a:pt x="0" y="3102"/>
                  </a:lnTo>
                  <a:close/>
                  <a:moveTo>
                    <a:pt x="0" y="2970"/>
                  </a:moveTo>
                  <a:lnTo>
                    <a:pt x="0" y="2891"/>
                  </a:lnTo>
                  <a:lnTo>
                    <a:pt x="13" y="2891"/>
                  </a:lnTo>
                  <a:lnTo>
                    <a:pt x="13" y="2970"/>
                  </a:lnTo>
                  <a:lnTo>
                    <a:pt x="0" y="2970"/>
                  </a:lnTo>
                  <a:close/>
                  <a:moveTo>
                    <a:pt x="0" y="2838"/>
                  </a:moveTo>
                  <a:lnTo>
                    <a:pt x="0" y="2759"/>
                  </a:lnTo>
                  <a:lnTo>
                    <a:pt x="13" y="2759"/>
                  </a:lnTo>
                  <a:lnTo>
                    <a:pt x="13" y="2838"/>
                  </a:lnTo>
                  <a:lnTo>
                    <a:pt x="0" y="2838"/>
                  </a:lnTo>
                  <a:close/>
                  <a:moveTo>
                    <a:pt x="0" y="2706"/>
                  </a:moveTo>
                  <a:lnTo>
                    <a:pt x="0" y="2627"/>
                  </a:lnTo>
                  <a:lnTo>
                    <a:pt x="13" y="2627"/>
                  </a:lnTo>
                  <a:lnTo>
                    <a:pt x="13" y="2706"/>
                  </a:lnTo>
                  <a:lnTo>
                    <a:pt x="0" y="2706"/>
                  </a:lnTo>
                  <a:close/>
                  <a:moveTo>
                    <a:pt x="0" y="2574"/>
                  </a:moveTo>
                  <a:lnTo>
                    <a:pt x="0" y="2495"/>
                  </a:lnTo>
                  <a:lnTo>
                    <a:pt x="13" y="2495"/>
                  </a:lnTo>
                  <a:lnTo>
                    <a:pt x="13" y="2574"/>
                  </a:lnTo>
                  <a:lnTo>
                    <a:pt x="0" y="2574"/>
                  </a:lnTo>
                  <a:close/>
                  <a:moveTo>
                    <a:pt x="0" y="2442"/>
                  </a:moveTo>
                  <a:lnTo>
                    <a:pt x="0" y="2363"/>
                  </a:lnTo>
                  <a:lnTo>
                    <a:pt x="13" y="2363"/>
                  </a:lnTo>
                  <a:lnTo>
                    <a:pt x="13" y="2442"/>
                  </a:lnTo>
                  <a:lnTo>
                    <a:pt x="0" y="2442"/>
                  </a:lnTo>
                  <a:close/>
                  <a:moveTo>
                    <a:pt x="0" y="2310"/>
                  </a:moveTo>
                  <a:lnTo>
                    <a:pt x="0" y="2231"/>
                  </a:lnTo>
                  <a:lnTo>
                    <a:pt x="13" y="2231"/>
                  </a:lnTo>
                  <a:lnTo>
                    <a:pt x="13" y="2310"/>
                  </a:lnTo>
                  <a:lnTo>
                    <a:pt x="0" y="2310"/>
                  </a:lnTo>
                  <a:close/>
                  <a:moveTo>
                    <a:pt x="0" y="2178"/>
                  </a:moveTo>
                  <a:lnTo>
                    <a:pt x="0" y="2099"/>
                  </a:lnTo>
                  <a:lnTo>
                    <a:pt x="13" y="2099"/>
                  </a:lnTo>
                  <a:lnTo>
                    <a:pt x="13" y="2178"/>
                  </a:lnTo>
                  <a:lnTo>
                    <a:pt x="0" y="2178"/>
                  </a:lnTo>
                  <a:close/>
                  <a:moveTo>
                    <a:pt x="0" y="2046"/>
                  </a:moveTo>
                  <a:lnTo>
                    <a:pt x="0" y="1967"/>
                  </a:lnTo>
                  <a:lnTo>
                    <a:pt x="13" y="1967"/>
                  </a:lnTo>
                  <a:lnTo>
                    <a:pt x="13" y="2046"/>
                  </a:lnTo>
                  <a:lnTo>
                    <a:pt x="0" y="2046"/>
                  </a:lnTo>
                  <a:close/>
                  <a:moveTo>
                    <a:pt x="0" y="1914"/>
                  </a:moveTo>
                  <a:lnTo>
                    <a:pt x="0" y="1835"/>
                  </a:lnTo>
                  <a:lnTo>
                    <a:pt x="13" y="1835"/>
                  </a:lnTo>
                  <a:lnTo>
                    <a:pt x="13" y="1914"/>
                  </a:lnTo>
                  <a:lnTo>
                    <a:pt x="0" y="1914"/>
                  </a:lnTo>
                  <a:close/>
                  <a:moveTo>
                    <a:pt x="0" y="1782"/>
                  </a:moveTo>
                  <a:lnTo>
                    <a:pt x="0" y="1703"/>
                  </a:lnTo>
                  <a:lnTo>
                    <a:pt x="13" y="1703"/>
                  </a:lnTo>
                  <a:lnTo>
                    <a:pt x="13" y="1782"/>
                  </a:lnTo>
                  <a:lnTo>
                    <a:pt x="0" y="1782"/>
                  </a:lnTo>
                  <a:close/>
                  <a:moveTo>
                    <a:pt x="0" y="1650"/>
                  </a:moveTo>
                  <a:lnTo>
                    <a:pt x="0" y="1571"/>
                  </a:lnTo>
                  <a:lnTo>
                    <a:pt x="13" y="1571"/>
                  </a:lnTo>
                  <a:lnTo>
                    <a:pt x="13" y="1650"/>
                  </a:lnTo>
                  <a:lnTo>
                    <a:pt x="0" y="1650"/>
                  </a:lnTo>
                  <a:close/>
                  <a:moveTo>
                    <a:pt x="0" y="1518"/>
                  </a:moveTo>
                  <a:lnTo>
                    <a:pt x="0" y="1439"/>
                  </a:lnTo>
                  <a:lnTo>
                    <a:pt x="13" y="1439"/>
                  </a:lnTo>
                  <a:lnTo>
                    <a:pt x="13" y="1518"/>
                  </a:lnTo>
                  <a:lnTo>
                    <a:pt x="0" y="1518"/>
                  </a:lnTo>
                  <a:close/>
                  <a:moveTo>
                    <a:pt x="0" y="1386"/>
                  </a:moveTo>
                  <a:lnTo>
                    <a:pt x="0" y="1307"/>
                  </a:lnTo>
                  <a:lnTo>
                    <a:pt x="13" y="1307"/>
                  </a:lnTo>
                  <a:lnTo>
                    <a:pt x="13" y="1386"/>
                  </a:lnTo>
                  <a:lnTo>
                    <a:pt x="0" y="1386"/>
                  </a:lnTo>
                  <a:close/>
                  <a:moveTo>
                    <a:pt x="0" y="1254"/>
                  </a:moveTo>
                  <a:lnTo>
                    <a:pt x="0" y="1175"/>
                  </a:lnTo>
                  <a:lnTo>
                    <a:pt x="13" y="1175"/>
                  </a:lnTo>
                  <a:lnTo>
                    <a:pt x="13" y="1254"/>
                  </a:lnTo>
                  <a:lnTo>
                    <a:pt x="0" y="1254"/>
                  </a:lnTo>
                  <a:close/>
                  <a:moveTo>
                    <a:pt x="0" y="1122"/>
                  </a:moveTo>
                  <a:lnTo>
                    <a:pt x="0" y="1043"/>
                  </a:lnTo>
                  <a:lnTo>
                    <a:pt x="13" y="1043"/>
                  </a:lnTo>
                  <a:lnTo>
                    <a:pt x="13" y="1122"/>
                  </a:lnTo>
                  <a:lnTo>
                    <a:pt x="0" y="1122"/>
                  </a:lnTo>
                  <a:close/>
                  <a:moveTo>
                    <a:pt x="0" y="990"/>
                  </a:moveTo>
                  <a:lnTo>
                    <a:pt x="0" y="911"/>
                  </a:lnTo>
                  <a:lnTo>
                    <a:pt x="13" y="911"/>
                  </a:lnTo>
                  <a:lnTo>
                    <a:pt x="13" y="990"/>
                  </a:lnTo>
                  <a:lnTo>
                    <a:pt x="0" y="990"/>
                  </a:lnTo>
                  <a:close/>
                  <a:moveTo>
                    <a:pt x="0" y="858"/>
                  </a:moveTo>
                  <a:lnTo>
                    <a:pt x="0" y="779"/>
                  </a:lnTo>
                  <a:lnTo>
                    <a:pt x="13" y="779"/>
                  </a:lnTo>
                  <a:lnTo>
                    <a:pt x="13" y="858"/>
                  </a:lnTo>
                  <a:lnTo>
                    <a:pt x="0" y="858"/>
                  </a:lnTo>
                  <a:close/>
                  <a:moveTo>
                    <a:pt x="0" y="726"/>
                  </a:moveTo>
                  <a:lnTo>
                    <a:pt x="0" y="647"/>
                  </a:lnTo>
                  <a:lnTo>
                    <a:pt x="13" y="647"/>
                  </a:lnTo>
                  <a:lnTo>
                    <a:pt x="13" y="726"/>
                  </a:lnTo>
                  <a:lnTo>
                    <a:pt x="0" y="726"/>
                  </a:lnTo>
                  <a:close/>
                  <a:moveTo>
                    <a:pt x="0" y="594"/>
                  </a:moveTo>
                  <a:lnTo>
                    <a:pt x="0" y="515"/>
                  </a:lnTo>
                  <a:lnTo>
                    <a:pt x="13" y="515"/>
                  </a:lnTo>
                  <a:lnTo>
                    <a:pt x="13" y="594"/>
                  </a:lnTo>
                  <a:lnTo>
                    <a:pt x="0" y="594"/>
                  </a:lnTo>
                  <a:close/>
                  <a:moveTo>
                    <a:pt x="0" y="462"/>
                  </a:moveTo>
                  <a:lnTo>
                    <a:pt x="0" y="383"/>
                  </a:lnTo>
                  <a:lnTo>
                    <a:pt x="13" y="383"/>
                  </a:lnTo>
                  <a:lnTo>
                    <a:pt x="13" y="462"/>
                  </a:lnTo>
                  <a:lnTo>
                    <a:pt x="0" y="462"/>
                  </a:lnTo>
                  <a:close/>
                  <a:moveTo>
                    <a:pt x="0" y="330"/>
                  </a:moveTo>
                  <a:lnTo>
                    <a:pt x="0" y="250"/>
                  </a:lnTo>
                  <a:lnTo>
                    <a:pt x="13" y="250"/>
                  </a:lnTo>
                  <a:lnTo>
                    <a:pt x="13" y="330"/>
                  </a:lnTo>
                  <a:lnTo>
                    <a:pt x="0" y="330"/>
                  </a:lnTo>
                  <a:close/>
                  <a:moveTo>
                    <a:pt x="0" y="198"/>
                  </a:moveTo>
                  <a:lnTo>
                    <a:pt x="0" y="118"/>
                  </a:lnTo>
                  <a:lnTo>
                    <a:pt x="13" y="118"/>
                  </a:lnTo>
                  <a:lnTo>
                    <a:pt x="13" y="198"/>
                  </a:lnTo>
                  <a:lnTo>
                    <a:pt x="0" y="198"/>
                  </a:lnTo>
                  <a:close/>
                  <a:moveTo>
                    <a:pt x="0" y="66"/>
                  </a:moveTo>
                  <a:lnTo>
                    <a:pt x="0" y="0"/>
                  </a:lnTo>
                  <a:lnTo>
                    <a:pt x="13" y="0"/>
                  </a:lnTo>
                  <a:lnTo>
                    <a:pt x="13" y="13"/>
                  </a:lnTo>
                  <a:lnTo>
                    <a:pt x="0" y="13"/>
                  </a:lnTo>
                  <a:lnTo>
                    <a:pt x="0" y="0"/>
                  </a:lnTo>
                  <a:lnTo>
                    <a:pt x="13" y="0"/>
                  </a:lnTo>
                  <a:lnTo>
                    <a:pt x="13" y="66"/>
                  </a:lnTo>
                  <a:lnTo>
                    <a:pt x="0" y="66"/>
                  </a:lnTo>
                  <a:close/>
                  <a:moveTo>
                    <a:pt x="13" y="66"/>
                  </a:moveTo>
                  <a:lnTo>
                    <a:pt x="13" y="145"/>
                  </a:lnTo>
                  <a:lnTo>
                    <a:pt x="0" y="145"/>
                  </a:lnTo>
                  <a:lnTo>
                    <a:pt x="0" y="66"/>
                  </a:lnTo>
                  <a:lnTo>
                    <a:pt x="13" y="66"/>
                  </a:lnTo>
                  <a:close/>
                  <a:moveTo>
                    <a:pt x="13" y="198"/>
                  </a:moveTo>
                  <a:lnTo>
                    <a:pt x="13" y="277"/>
                  </a:lnTo>
                  <a:lnTo>
                    <a:pt x="0" y="277"/>
                  </a:lnTo>
                  <a:lnTo>
                    <a:pt x="0" y="198"/>
                  </a:lnTo>
                  <a:lnTo>
                    <a:pt x="13" y="198"/>
                  </a:lnTo>
                  <a:close/>
                  <a:moveTo>
                    <a:pt x="13" y="330"/>
                  </a:moveTo>
                  <a:lnTo>
                    <a:pt x="13" y="409"/>
                  </a:lnTo>
                  <a:lnTo>
                    <a:pt x="0" y="409"/>
                  </a:lnTo>
                  <a:lnTo>
                    <a:pt x="0" y="330"/>
                  </a:lnTo>
                  <a:lnTo>
                    <a:pt x="13" y="330"/>
                  </a:lnTo>
                  <a:close/>
                  <a:moveTo>
                    <a:pt x="13" y="462"/>
                  </a:moveTo>
                  <a:lnTo>
                    <a:pt x="13" y="541"/>
                  </a:lnTo>
                  <a:lnTo>
                    <a:pt x="0" y="541"/>
                  </a:lnTo>
                  <a:lnTo>
                    <a:pt x="0" y="462"/>
                  </a:lnTo>
                  <a:lnTo>
                    <a:pt x="13" y="462"/>
                  </a:lnTo>
                  <a:close/>
                  <a:moveTo>
                    <a:pt x="13" y="594"/>
                  </a:moveTo>
                  <a:lnTo>
                    <a:pt x="13" y="673"/>
                  </a:lnTo>
                  <a:lnTo>
                    <a:pt x="0" y="673"/>
                  </a:lnTo>
                  <a:lnTo>
                    <a:pt x="0" y="594"/>
                  </a:lnTo>
                  <a:lnTo>
                    <a:pt x="13" y="594"/>
                  </a:lnTo>
                  <a:close/>
                  <a:moveTo>
                    <a:pt x="13" y="726"/>
                  </a:moveTo>
                  <a:lnTo>
                    <a:pt x="13" y="805"/>
                  </a:lnTo>
                  <a:lnTo>
                    <a:pt x="0" y="805"/>
                  </a:lnTo>
                  <a:lnTo>
                    <a:pt x="0" y="726"/>
                  </a:lnTo>
                  <a:lnTo>
                    <a:pt x="13" y="726"/>
                  </a:lnTo>
                  <a:close/>
                  <a:moveTo>
                    <a:pt x="13" y="858"/>
                  </a:moveTo>
                  <a:lnTo>
                    <a:pt x="13" y="937"/>
                  </a:lnTo>
                  <a:lnTo>
                    <a:pt x="0" y="937"/>
                  </a:lnTo>
                  <a:lnTo>
                    <a:pt x="0" y="858"/>
                  </a:lnTo>
                  <a:lnTo>
                    <a:pt x="13" y="858"/>
                  </a:lnTo>
                  <a:close/>
                  <a:moveTo>
                    <a:pt x="13" y="990"/>
                  </a:moveTo>
                  <a:lnTo>
                    <a:pt x="13" y="1069"/>
                  </a:lnTo>
                  <a:lnTo>
                    <a:pt x="0" y="1069"/>
                  </a:lnTo>
                  <a:lnTo>
                    <a:pt x="0" y="990"/>
                  </a:lnTo>
                  <a:lnTo>
                    <a:pt x="13" y="990"/>
                  </a:lnTo>
                  <a:close/>
                  <a:moveTo>
                    <a:pt x="13" y="1122"/>
                  </a:moveTo>
                  <a:lnTo>
                    <a:pt x="13" y="1201"/>
                  </a:lnTo>
                  <a:lnTo>
                    <a:pt x="0" y="1201"/>
                  </a:lnTo>
                  <a:lnTo>
                    <a:pt x="0" y="1122"/>
                  </a:lnTo>
                  <a:lnTo>
                    <a:pt x="13" y="1122"/>
                  </a:lnTo>
                  <a:close/>
                  <a:moveTo>
                    <a:pt x="13" y="1254"/>
                  </a:moveTo>
                  <a:lnTo>
                    <a:pt x="13" y="1333"/>
                  </a:lnTo>
                  <a:lnTo>
                    <a:pt x="0" y="1333"/>
                  </a:lnTo>
                  <a:lnTo>
                    <a:pt x="0" y="1254"/>
                  </a:lnTo>
                  <a:lnTo>
                    <a:pt x="13" y="1254"/>
                  </a:lnTo>
                  <a:close/>
                  <a:moveTo>
                    <a:pt x="13" y="1386"/>
                  </a:moveTo>
                  <a:lnTo>
                    <a:pt x="13" y="1465"/>
                  </a:lnTo>
                  <a:lnTo>
                    <a:pt x="0" y="1465"/>
                  </a:lnTo>
                  <a:lnTo>
                    <a:pt x="0" y="1386"/>
                  </a:lnTo>
                  <a:lnTo>
                    <a:pt x="13" y="1386"/>
                  </a:lnTo>
                  <a:close/>
                  <a:moveTo>
                    <a:pt x="13" y="1518"/>
                  </a:moveTo>
                  <a:lnTo>
                    <a:pt x="13" y="1597"/>
                  </a:lnTo>
                  <a:lnTo>
                    <a:pt x="0" y="1597"/>
                  </a:lnTo>
                  <a:lnTo>
                    <a:pt x="0" y="1518"/>
                  </a:lnTo>
                  <a:lnTo>
                    <a:pt x="13" y="1518"/>
                  </a:lnTo>
                  <a:close/>
                  <a:moveTo>
                    <a:pt x="13" y="1650"/>
                  </a:moveTo>
                  <a:lnTo>
                    <a:pt x="13" y="1729"/>
                  </a:lnTo>
                  <a:lnTo>
                    <a:pt x="0" y="1729"/>
                  </a:lnTo>
                  <a:lnTo>
                    <a:pt x="0" y="1650"/>
                  </a:lnTo>
                  <a:lnTo>
                    <a:pt x="13" y="1650"/>
                  </a:lnTo>
                  <a:close/>
                  <a:moveTo>
                    <a:pt x="13" y="1782"/>
                  </a:moveTo>
                  <a:lnTo>
                    <a:pt x="13" y="1861"/>
                  </a:lnTo>
                  <a:lnTo>
                    <a:pt x="0" y="1861"/>
                  </a:lnTo>
                  <a:lnTo>
                    <a:pt x="0" y="1782"/>
                  </a:lnTo>
                  <a:lnTo>
                    <a:pt x="13" y="1782"/>
                  </a:lnTo>
                  <a:close/>
                  <a:moveTo>
                    <a:pt x="13" y="1914"/>
                  </a:moveTo>
                  <a:lnTo>
                    <a:pt x="13" y="1993"/>
                  </a:lnTo>
                  <a:lnTo>
                    <a:pt x="0" y="1993"/>
                  </a:lnTo>
                  <a:lnTo>
                    <a:pt x="0" y="1914"/>
                  </a:lnTo>
                  <a:lnTo>
                    <a:pt x="13" y="1914"/>
                  </a:lnTo>
                  <a:close/>
                  <a:moveTo>
                    <a:pt x="13" y="2046"/>
                  </a:moveTo>
                  <a:lnTo>
                    <a:pt x="13" y="2125"/>
                  </a:lnTo>
                  <a:lnTo>
                    <a:pt x="0" y="2125"/>
                  </a:lnTo>
                  <a:lnTo>
                    <a:pt x="0" y="2046"/>
                  </a:lnTo>
                  <a:lnTo>
                    <a:pt x="13" y="2046"/>
                  </a:lnTo>
                  <a:close/>
                  <a:moveTo>
                    <a:pt x="13" y="2178"/>
                  </a:moveTo>
                  <a:lnTo>
                    <a:pt x="13" y="2257"/>
                  </a:lnTo>
                  <a:lnTo>
                    <a:pt x="0" y="2257"/>
                  </a:lnTo>
                  <a:lnTo>
                    <a:pt x="0" y="2178"/>
                  </a:lnTo>
                  <a:lnTo>
                    <a:pt x="13" y="2178"/>
                  </a:lnTo>
                  <a:close/>
                  <a:moveTo>
                    <a:pt x="13" y="2310"/>
                  </a:moveTo>
                  <a:lnTo>
                    <a:pt x="13" y="2389"/>
                  </a:lnTo>
                  <a:lnTo>
                    <a:pt x="0" y="2389"/>
                  </a:lnTo>
                  <a:lnTo>
                    <a:pt x="0" y="2310"/>
                  </a:lnTo>
                  <a:lnTo>
                    <a:pt x="13" y="2310"/>
                  </a:lnTo>
                  <a:close/>
                  <a:moveTo>
                    <a:pt x="13" y="2442"/>
                  </a:moveTo>
                  <a:lnTo>
                    <a:pt x="13" y="2521"/>
                  </a:lnTo>
                  <a:lnTo>
                    <a:pt x="0" y="2521"/>
                  </a:lnTo>
                  <a:lnTo>
                    <a:pt x="0" y="2442"/>
                  </a:lnTo>
                  <a:lnTo>
                    <a:pt x="13" y="2442"/>
                  </a:lnTo>
                  <a:close/>
                  <a:moveTo>
                    <a:pt x="13" y="2574"/>
                  </a:moveTo>
                  <a:lnTo>
                    <a:pt x="13" y="2653"/>
                  </a:lnTo>
                  <a:lnTo>
                    <a:pt x="0" y="2653"/>
                  </a:lnTo>
                  <a:lnTo>
                    <a:pt x="0" y="2574"/>
                  </a:lnTo>
                  <a:lnTo>
                    <a:pt x="13" y="2574"/>
                  </a:lnTo>
                  <a:close/>
                  <a:moveTo>
                    <a:pt x="13" y="2706"/>
                  </a:moveTo>
                  <a:lnTo>
                    <a:pt x="13" y="2785"/>
                  </a:lnTo>
                  <a:lnTo>
                    <a:pt x="0" y="2785"/>
                  </a:lnTo>
                  <a:lnTo>
                    <a:pt x="0" y="2706"/>
                  </a:lnTo>
                  <a:lnTo>
                    <a:pt x="13" y="2706"/>
                  </a:lnTo>
                  <a:close/>
                  <a:moveTo>
                    <a:pt x="13" y="2838"/>
                  </a:moveTo>
                  <a:lnTo>
                    <a:pt x="13" y="2917"/>
                  </a:lnTo>
                  <a:lnTo>
                    <a:pt x="0" y="2917"/>
                  </a:lnTo>
                  <a:lnTo>
                    <a:pt x="0" y="2838"/>
                  </a:lnTo>
                  <a:lnTo>
                    <a:pt x="13" y="2838"/>
                  </a:lnTo>
                  <a:close/>
                  <a:moveTo>
                    <a:pt x="13" y="2970"/>
                  </a:moveTo>
                  <a:lnTo>
                    <a:pt x="13" y="3050"/>
                  </a:lnTo>
                  <a:lnTo>
                    <a:pt x="0" y="3050"/>
                  </a:lnTo>
                  <a:lnTo>
                    <a:pt x="0" y="2970"/>
                  </a:lnTo>
                  <a:lnTo>
                    <a:pt x="13" y="2970"/>
                  </a:lnTo>
                  <a:close/>
                  <a:moveTo>
                    <a:pt x="13" y="3102"/>
                  </a:moveTo>
                  <a:lnTo>
                    <a:pt x="13" y="3182"/>
                  </a:lnTo>
                  <a:lnTo>
                    <a:pt x="0" y="3182"/>
                  </a:lnTo>
                  <a:lnTo>
                    <a:pt x="0" y="3102"/>
                  </a:lnTo>
                  <a:lnTo>
                    <a:pt x="13" y="3102"/>
                  </a:lnTo>
                  <a:close/>
                  <a:moveTo>
                    <a:pt x="13" y="3234"/>
                  </a:moveTo>
                  <a:lnTo>
                    <a:pt x="13" y="3314"/>
                  </a:lnTo>
                  <a:lnTo>
                    <a:pt x="0" y="3314"/>
                  </a:lnTo>
                  <a:lnTo>
                    <a:pt x="0" y="3234"/>
                  </a:lnTo>
                  <a:lnTo>
                    <a:pt x="13" y="3234"/>
                  </a:lnTo>
                  <a:close/>
                  <a:moveTo>
                    <a:pt x="13" y="3366"/>
                  </a:moveTo>
                  <a:lnTo>
                    <a:pt x="13" y="3446"/>
                  </a:lnTo>
                  <a:lnTo>
                    <a:pt x="0" y="3446"/>
                  </a:lnTo>
                  <a:lnTo>
                    <a:pt x="0" y="3366"/>
                  </a:lnTo>
                  <a:lnTo>
                    <a:pt x="13" y="3366"/>
                  </a:lnTo>
                  <a:close/>
                  <a:moveTo>
                    <a:pt x="13" y="3498"/>
                  </a:moveTo>
                  <a:lnTo>
                    <a:pt x="13" y="3578"/>
                  </a:lnTo>
                  <a:lnTo>
                    <a:pt x="0" y="3578"/>
                  </a:lnTo>
                  <a:lnTo>
                    <a:pt x="0" y="3498"/>
                  </a:lnTo>
                  <a:lnTo>
                    <a:pt x="13" y="3498"/>
                  </a:lnTo>
                  <a:close/>
                  <a:moveTo>
                    <a:pt x="13" y="3630"/>
                  </a:moveTo>
                  <a:lnTo>
                    <a:pt x="13" y="3710"/>
                  </a:lnTo>
                  <a:lnTo>
                    <a:pt x="0" y="3710"/>
                  </a:lnTo>
                  <a:lnTo>
                    <a:pt x="0" y="3630"/>
                  </a:lnTo>
                  <a:lnTo>
                    <a:pt x="13" y="3630"/>
                  </a:lnTo>
                  <a:close/>
                  <a:moveTo>
                    <a:pt x="13" y="3762"/>
                  </a:moveTo>
                  <a:lnTo>
                    <a:pt x="13" y="3842"/>
                  </a:lnTo>
                  <a:lnTo>
                    <a:pt x="0" y="3842"/>
                  </a:lnTo>
                  <a:lnTo>
                    <a:pt x="0" y="3762"/>
                  </a:lnTo>
                  <a:lnTo>
                    <a:pt x="13" y="3762"/>
                  </a:lnTo>
                  <a:close/>
                  <a:moveTo>
                    <a:pt x="13" y="3895"/>
                  </a:moveTo>
                  <a:lnTo>
                    <a:pt x="13" y="3974"/>
                  </a:lnTo>
                  <a:lnTo>
                    <a:pt x="0" y="3974"/>
                  </a:lnTo>
                  <a:lnTo>
                    <a:pt x="0" y="3895"/>
                  </a:lnTo>
                  <a:lnTo>
                    <a:pt x="13" y="3895"/>
                  </a:lnTo>
                  <a:close/>
                  <a:moveTo>
                    <a:pt x="13" y="4027"/>
                  </a:moveTo>
                  <a:lnTo>
                    <a:pt x="13" y="4106"/>
                  </a:lnTo>
                  <a:lnTo>
                    <a:pt x="0" y="4106"/>
                  </a:lnTo>
                  <a:lnTo>
                    <a:pt x="0" y="4027"/>
                  </a:lnTo>
                  <a:lnTo>
                    <a:pt x="13" y="4027"/>
                  </a:lnTo>
                  <a:close/>
                  <a:moveTo>
                    <a:pt x="13" y="4159"/>
                  </a:moveTo>
                  <a:lnTo>
                    <a:pt x="13" y="4238"/>
                  </a:lnTo>
                  <a:lnTo>
                    <a:pt x="0" y="4238"/>
                  </a:lnTo>
                  <a:lnTo>
                    <a:pt x="0" y="4159"/>
                  </a:lnTo>
                  <a:lnTo>
                    <a:pt x="13" y="4159"/>
                  </a:lnTo>
                  <a:close/>
                  <a:moveTo>
                    <a:pt x="13" y="4291"/>
                  </a:moveTo>
                  <a:lnTo>
                    <a:pt x="13" y="4370"/>
                  </a:lnTo>
                  <a:lnTo>
                    <a:pt x="0" y="4370"/>
                  </a:lnTo>
                  <a:lnTo>
                    <a:pt x="0" y="4291"/>
                  </a:lnTo>
                  <a:lnTo>
                    <a:pt x="13" y="4291"/>
                  </a:lnTo>
                  <a:close/>
                  <a:moveTo>
                    <a:pt x="13" y="4423"/>
                  </a:moveTo>
                  <a:lnTo>
                    <a:pt x="13" y="4502"/>
                  </a:lnTo>
                  <a:lnTo>
                    <a:pt x="0" y="4502"/>
                  </a:lnTo>
                  <a:lnTo>
                    <a:pt x="0" y="4423"/>
                  </a:lnTo>
                  <a:lnTo>
                    <a:pt x="13" y="4423"/>
                  </a:lnTo>
                  <a:close/>
                  <a:moveTo>
                    <a:pt x="13" y="4555"/>
                  </a:moveTo>
                  <a:lnTo>
                    <a:pt x="13" y="4634"/>
                  </a:lnTo>
                  <a:lnTo>
                    <a:pt x="0" y="4634"/>
                  </a:lnTo>
                  <a:lnTo>
                    <a:pt x="0" y="4555"/>
                  </a:lnTo>
                  <a:lnTo>
                    <a:pt x="13" y="4555"/>
                  </a:lnTo>
                  <a:close/>
                  <a:moveTo>
                    <a:pt x="13" y="4687"/>
                  </a:moveTo>
                  <a:lnTo>
                    <a:pt x="13" y="4766"/>
                  </a:lnTo>
                  <a:lnTo>
                    <a:pt x="0" y="4766"/>
                  </a:lnTo>
                  <a:lnTo>
                    <a:pt x="0" y="4687"/>
                  </a:lnTo>
                  <a:lnTo>
                    <a:pt x="13" y="4687"/>
                  </a:lnTo>
                  <a:close/>
                  <a:moveTo>
                    <a:pt x="13" y="4819"/>
                  </a:moveTo>
                  <a:lnTo>
                    <a:pt x="13" y="4898"/>
                  </a:lnTo>
                  <a:lnTo>
                    <a:pt x="0" y="4898"/>
                  </a:lnTo>
                  <a:lnTo>
                    <a:pt x="0" y="4819"/>
                  </a:lnTo>
                  <a:lnTo>
                    <a:pt x="13" y="4819"/>
                  </a:lnTo>
                  <a:close/>
                  <a:moveTo>
                    <a:pt x="13" y="4951"/>
                  </a:moveTo>
                  <a:lnTo>
                    <a:pt x="13" y="5030"/>
                  </a:lnTo>
                  <a:lnTo>
                    <a:pt x="0" y="5030"/>
                  </a:lnTo>
                  <a:lnTo>
                    <a:pt x="0" y="4951"/>
                  </a:lnTo>
                  <a:lnTo>
                    <a:pt x="13" y="4951"/>
                  </a:lnTo>
                  <a:close/>
                  <a:moveTo>
                    <a:pt x="13" y="5083"/>
                  </a:moveTo>
                  <a:lnTo>
                    <a:pt x="13" y="5162"/>
                  </a:lnTo>
                  <a:lnTo>
                    <a:pt x="0" y="5162"/>
                  </a:lnTo>
                  <a:lnTo>
                    <a:pt x="0" y="5083"/>
                  </a:lnTo>
                  <a:lnTo>
                    <a:pt x="13" y="5083"/>
                  </a:lnTo>
                  <a:close/>
                  <a:moveTo>
                    <a:pt x="13" y="5215"/>
                  </a:moveTo>
                  <a:lnTo>
                    <a:pt x="13" y="5294"/>
                  </a:lnTo>
                  <a:lnTo>
                    <a:pt x="0" y="5294"/>
                  </a:lnTo>
                  <a:lnTo>
                    <a:pt x="0" y="5215"/>
                  </a:lnTo>
                  <a:lnTo>
                    <a:pt x="13" y="5215"/>
                  </a:lnTo>
                  <a:close/>
                  <a:moveTo>
                    <a:pt x="13" y="5347"/>
                  </a:moveTo>
                  <a:lnTo>
                    <a:pt x="13" y="5426"/>
                  </a:lnTo>
                  <a:lnTo>
                    <a:pt x="0" y="5426"/>
                  </a:lnTo>
                  <a:lnTo>
                    <a:pt x="0" y="5347"/>
                  </a:lnTo>
                  <a:lnTo>
                    <a:pt x="13" y="5347"/>
                  </a:lnTo>
                  <a:close/>
                  <a:moveTo>
                    <a:pt x="13" y="5479"/>
                  </a:moveTo>
                  <a:lnTo>
                    <a:pt x="13" y="5558"/>
                  </a:lnTo>
                  <a:lnTo>
                    <a:pt x="0" y="5558"/>
                  </a:lnTo>
                  <a:lnTo>
                    <a:pt x="0" y="5479"/>
                  </a:lnTo>
                  <a:lnTo>
                    <a:pt x="13" y="5479"/>
                  </a:lnTo>
                  <a:close/>
                  <a:moveTo>
                    <a:pt x="13" y="5611"/>
                  </a:moveTo>
                  <a:lnTo>
                    <a:pt x="13" y="5690"/>
                  </a:lnTo>
                  <a:lnTo>
                    <a:pt x="0" y="5690"/>
                  </a:lnTo>
                  <a:lnTo>
                    <a:pt x="0" y="5611"/>
                  </a:lnTo>
                  <a:lnTo>
                    <a:pt x="13" y="5611"/>
                  </a:lnTo>
                  <a:close/>
                  <a:moveTo>
                    <a:pt x="13" y="5743"/>
                  </a:moveTo>
                  <a:lnTo>
                    <a:pt x="13" y="5822"/>
                  </a:lnTo>
                  <a:lnTo>
                    <a:pt x="0" y="5822"/>
                  </a:lnTo>
                  <a:lnTo>
                    <a:pt x="0" y="5743"/>
                  </a:lnTo>
                  <a:lnTo>
                    <a:pt x="13" y="5743"/>
                  </a:lnTo>
                  <a:close/>
                  <a:moveTo>
                    <a:pt x="13" y="5875"/>
                  </a:moveTo>
                  <a:lnTo>
                    <a:pt x="13" y="5954"/>
                  </a:lnTo>
                  <a:lnTo>
                    <a:pt x="0" y="5954"/>
                  </a:lnTo>
                  <a:lnTo>
                    <a:pt x="0" y="5875"/>
                  </a:lnTo>
                  <a:lnTo>
                    <a:pt x="13" y="5875"/>
                  </a:lnTo>
                  <a:close/>
                  <a:moveTo>
                    <a:pt x="13" y="6007"/>
                  </a:moveTo>
                  <a:lnTo>
                    <a:pt x="13" y="6086"/>
                  </a:lnTo>
                  <a:lnTo>
                    <a:pt x="0" y="6086"/>
                  </a:lnTo>
                  <a:lnTo>
                    <a:pt x="0" y="6007"/>
                  </a:lnTo>
                  <a:lnTo>
                    <a:pt x="13" y="6007"/>
                  </a:lnTo>
                  <a:close/>
                  <a:moveTo>
                    <a:pt x="13" y="6139"/>
                  </a:moveTo>
                  <a:lnTo>
                    <a:pt x="13" y="6218"/>
                  </a:lnTo>
                  <a:lnTo>
                    <a:pt x="0" y="6218"/>
                  </a:lnTo>
                  <a:lnTo>
                    <a:pt x="0" y="6139"/>
                  </a:lnTo>
                  <a:lnTo>
                    <a:pt x="13" y="6139"/>
                  </a:lnTo>
                  <a:close/>
                  <a:moveTo>
                    <a:pt x="13" y="6271"/>
                  </a:moveTo>
                  <a:lnTo>
                    <a:pt x="13" y="6350"/>
                  </a:lnTo>
                  <a:lnTo>
                    <a:pt x="0" y="6350"/>
                  </a:lnTo>
                  <a:lnTo>
                    <a:pt x="0" y="6271"/>
                  </a:lnTo>
                  <a:lnTo>
                    <a:pt x="13" y="6271"/>
                  </a:lnTo>
                  <a:close/>
                  <a:moveTo>
                    <a:pt x="13" y="6403"/>
                  </a:moveTo>
                  <a:lnTo>
                    <a:pt x="13" y="6482"/>
                  </a:lnTo>
                  <a:lnTo>
                    <a:pt x="0" y="6482"/>
                  </a:lnTo>
                  <a:lnTo>
                    <a:pt x="0" y="6403"/>
                  </a:lnTo>
                  <a:lnTo>
                    <a:pt x="13" y="6403"/>
                  </a:lnTo>
                  <a:close/>
                  <a:moveTo>
                    <a:pt x="13" y="6535"/>
                  </a:moveTo>
                  <a:lnTo>
                    <a:pt x="13" y="6614"/>
                  </a:lnTo>
                  <a:lnTo>
                    <a:pt x="0" y="6614"/>
                  </a:lnTo>
                  <a:lnTo>
                    <a:pt x="0" y="6535"/>
                  </a:lnTo>
                  <a:lnTo>
                    <a:pt x="13" y="6535"/>
                  </a:lnTo>
                  <a:close/>
                  <a:moveTo>
                    <a:pt x="13" y="6667"/>
                  </a:moveTo>
                  <a:lnTo>
                    <a:pt x="13" y="6746"/>
                  </a:lnTo>
                  <a:lnTo>
                    <a:pt x="0" y="6746"/>
                  </a:lnTo>
                  <a:lnTo>
                    <a:pt x="0" y="6667"/>
                  </a:lnTo>
                  <a:lnTo>
                    <a:pt x="13" y="6667"/>
                  </a:lnTo>
                  <a:close/>
                  <a:moveTo>
                    <a:pt x="13" y="6799"/>
                  </a:moveTo>
                  <a:lnTo>
                    <a:pt x="13" y="6878"/>
                  </a:lnTo>
                  <a:lnTo>
                    <a:pt x="0" y="6878"/>
                  </a:lnTo>
                  <a:lnTo>
                    <a:pt x="0" y="6799"/>
                  </a:lnTo>
                  <a:lnTo>
                    <a:pt x="13" y="6799"/>
                  </a:lnTo>
                  <a:close/>
                  <a:moveTo>
                    <a:pt x="13" y="6931"/>
                  </a:moveTo>
                  <a:lnTo>
                    <a:pt x="13" y="7010"/>
                  </a:lnTo>
                  <a:lnTo>
                    <a:pt x="0" y="7010"/>
                  </a:lnTo>
                  <a:lnTo>
                    <a:pt x="0" y="6931"/>
                  </a:lnTo>
                  <a:lnTo>
                    <a:pt x="13" y="6931"/>
                  </a:lnTo>
                  <a:close/>
                  <a:moveTo>
                    <a:pt x="13" y="7063"/>
                  </a:moveTo>
                  <a:lnTo>
                    <a:pt x="13" y="7142"/>
                  </a:lnTo>
                  <a:lnTo>
                    <a:pt x="0" y="7142"/>
                  </a:lnTo>
                  <a:lnTo>
                    <a:pt x="0" y="7063"/>
                  </a:lnTo>
                  <a:lnTo>
                    <a:pt x="13" y="7063"/>
                  </a:lnTo>
                  <a:close/>
                  <a:moveTo>
                    <a:pt x="13" y="7195"/>
                  </a:moveTo>
                  <a:lnTo>
                    <a:pt x="13" y="7274"/>
                  </a:lnTo>
                  <a:lnTo>
                    <a:pt x="0" y="7274"/>
                  </a:lnTo>
                  <a:lnTo>
                    <a:pt x="0" y="7195"/>
                  </a:lnTo>
                  <a:lnTo>
                    <a:pt x="13" y="7195"/>
                  </a:lnTo>
                  <a:close/>
                  <a:moveTo>
                    <a:pt x="13" y="7327"/>
                  </a:moveTo>
                  <a:lnTo>
                    <a:pt x="13" y="7407"/>
                  </a:lnTo>
                  <a:lnTo>
                    <a:pt x="0" y="7407"/>
                  </a:lnTo>
                  <a:lnTo>
                    <a:pt x="0" y="7327"/>
                  </a:lnTo>
                  <a:lnTo>
                    <a:pt x="13" y="7327"/>
                  </a:lnTo>
                  <a:close/>
                  <a:moveTo>
                    <a:pt x="13" y="7459"/>
                  </a:moveTo>
                  <a:lnTo>
                    <a:pt x="13" y="7539"/>
                  </a:lnTo>
                  <a:lnTo>
                    <a:pt x="0" y="7539"/>
                  </a:lnTo>
                  <a:lnTo>
                    <a:pt x="0" y="7459"/>
                  </a:lnTo>
                  <a:lnTo>
                    <a:pt x="13" y="7459"/>
                  </a:lnTo>
                  <a:close/>
                  <a:moveTo>
                    <a:pt x="13" y="7591"/>
                  </a:moveTo>
                  <a:lnTo>
                    <a:pt x="13" y="7671"/>
                  </a:lnTo>
                  <a:lnTo>
                    <a:pt x="0" y="7671"/>
                  </a:lnTo>
                  <a:lnTo>
                    <a:pt x="0" y="7591"/>
                  </a:lnTo>
                  <a:lnTo>
                    <a:pt x="13" y="7591"/>
                  </a:lnTo>
                  <a:close/>
                  <a:moveTo>
                    <a:pt x="13" y="7723"/>
                  </a:moveTo>
                  <a:lnTo>
                    <a:pt x="13" y="7803"/>
                  </a:lnTo>
                  <a:lnTo>
                    <a:pt x="0" y="7803"/>
                  </a:lnTo>
                  <a:lnTo>
                    <a:pt x="0" y="7723"/>
                  </a:lnTo>
                  <a:lnTo>
                    <a:pt x="13" y="7723"/>
                  </a:lnTo>
                  <a:close/>
                  <a:moveTo>
                    <a:pt x="13" y="7855"/>
                  </a:moveTo>
                  <a:lnTo>
                    <a:pt x="13" y="7935"/>
                  </a:lnTo>
                  <a:lnTo>
                    <a:pt x="0" y="7935"/>
                  </a:lnTo>
                  <a:lnTo>
                    <a:pt x="0" y="7855"/>
                  </a:lnTo>
                  <a:lnTo>
                    <a:pt x="13" y="7855"/>
                  </a:lnTo>
                  <a:close/>
                  <a:moveTo>
                    <a:pt x="13" y="7987"/>
                  </a:moveTo>
                  <a:lnTo>
                    <a:pt x="13" y="8067"/>
                  </a:lnTo>
                  <a:lnTo>
                    <a:pt x="0" y="8067"/>
                  </a:lnTo>
                  <a:lnTo>
                    <a:pt x="0" y="7987"/>
                  </a:lnTo>
                  <a:lnTo>
                    <a:pt x="13" y="7987"/>
                  </a:lnTo>
                  <a:close/>
                  <a:moveTo>
                    <a:pt x="13" y="8119"/>
                  </a:moveTo>
                  <a:lnTo>
                    <a:pt x="13" y="8199"/>
                  </a:lnTo>
                  <a:lnTo>
                    <a:pt x="0" y="8199"/>
                  </a:lnTo>
                  <a:lnTo>
                    <a:pt x="0" y="8119"/>
                  </a:lnTo>
                  <a:lnTo>
                    <a:pt x="13" y="8119"/>
                  </a:lnTo>
                  <a:close/>
                  <a:moveTo>
                    <a:pt x="13" y="8252"/>
                  </a:moveTo>
                  <a:lnTo>
                    <a:pt x="13" y="8331"/>
                  </a:lnTo>
                  <a:lnTo>
                    <a:pt x="0" y="8331"/>
                  </a:lnTo>
                  <a:lnTo>
                    <a:pt x="0" y="8252"/>
                  </a:lnTo>
                  <a:lnTo>
                    <a:pt x="13" y="8252"/>
                  </a:lnTo>
                  <a:close/>
                  <a:moveTo>
                    <a:pt x="13" y="8384"/>
                  </a:moveTo>
                  <a:lnTo>
                    <a:pt x="13" y="8463"/>
                  </a:lnTo>
                  <a:lnTo>
                    <a:pt x="0" y="8463"/>
                  </a:lnTo>
                  <a:lnTo>
                    <a:pt x="0" y="8384"/>
                  </a:lnTo>
                  <a:lnTo>
                    <a:pt x="13" y="8384"/>
                  </a:lnTo>
                  <a:close/>
                  <a:moveTo>
                    <a:pt x="13" y="8516"/>
                  </a:moveTo>
                  <a:lnTo>
                    <a:pt x="13" y="8595"/>
                  </a:lnTo>
                  <a:lnTo>
                    <a:pt x="0" y="8595"/>
                  </a:lnTo>
                  <a:lnTo>
                    <a:pt x="0" y="8516"/>
                  </a:lnTo>
                  <a:lnTo>
                    <a:pt x="13" y="8516"/>
                  </a:lnTo>
                  <a:close/>
                  <a:moveTo>
                    <a:pt x="13" y="8648"/>
                  </a:moveTo>
                  <a:lnTo>
                    <a:pt x="13" y="8727"/>
                  </a:lnTo>
                  <a:lnTo>
                    <a:pt x="0" y="8727"/>
                  </a:lnTo>
                  <a:lnTo>
                    <a:pt x="0" y="8648"/>
                  </a:lnTo>
                  <a:lnTo>
                    <a:pt x="13" y="8648"/>
                  </a:lnTo>
                  <a:close/>
                  <a:moveTo>
                    <a:pt x="13" y="8780"/>
                  </a:moveTo>
                  <a:lnTo>
                    <a:pt x="13" y="8859"/>
                  </a:lnTo>
                  <a:lnTo>
                    <a:pt x="0" y="8859"/>
                  </a:lnTo>
                  <a:lnTo>
                    <a:pt x="0" y="8780"/>
                  </a:lnTo>
                  <a:lnTo>
                    <a:pt x="13" y="8780"/>
                  </a:lnTo>
                  <a:close/>
                  <a:moveTo>
                    <a:pt x="13" y="8912"/>
                  </a:moveTo>
                  <a:lnTo>
                    <a:pt x="13" y="8991"/>
                  </a:lnTo>
                  <a:lnTo>
                    <a:pt x="0" y="8991"/>
                  </a:lnTo>
                  <a:lnTo>
                    <a:pt x="0" y="8912"/>
                  </a:lnTo>
                  <a:lnTo>
                    <a:pt x="13" y="891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3"/>
            <p:cNvSpPr>
              <a:spLocks/>
            </p:cNvSpPr>
            <p:nvPr/>
          </p:nvSpPr>
          <p:spPr bwMode="auto">
            <a:xfrm>
              <a:off x="4610" y="6121"/>
              <a:ext cx="1339" cy="20955"/>
            </a:xfrm>
            <a:custGeom>
              <a:avLst/>
              <a:gdLst>
                <a:gd name="T0" fmla="*/ 125730 w 211"/>
                <a:gd name="T1" fmla="*/ 0 h 3300"/>
                <a:gd name="T2" fmla="*/ 133985 w 211"/>
                <a:gd name="T3" fmla="*/ 2095500 h 3300"/>
                <a:gd name="T4" fmla="*/ 8255 w 211"/>
                <a:gd name="T5" fmla="*/ 2095500 h 3300"/>
                <a:gd name="T6" fmla="*/ 0 w 211"/>
                <a:gd name="T7" fmla="*/ 0 h 3300"/>
                <a:gd name="T8" fmla="*/ 125730 w 211"/>
                <a:gd name="T9" fmla="*/ 0 h 3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3300">
                  <a:moveTo>
                    <a:pt x="198" y="0"/>
                  </a:moveTo>
                  <a:lnTo>
                    <a:pt x="211" y="3300"/>
                  </a:lnTo>
                  <a:lnTo>
                    <a:pt x="13" y="3300"/>
                  </a:lnTo>
                  <a:lnTo>
                    <a:pt x="0" y="0"/>
                  </a:lnTo>
                  <a:lnTo>
                    <a:pt x="19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4"/>
            <p:cNvSpPr>
              <a:spLocks noEditPoints="1"/>
            </p:cNvSpPr>
            <p:nvPr/>
          </p:nvSpPr>
          <p:spPr bwMode="auto">
            <a:xfrm>
              <a:off x="4572" y="6076"/>
              <a:ext cx="1428" cy="21051"/>
            </a:xfrm>
            <a:custGeom>
              <a:avLst/>
              <a:gdLst>
                <a:gd name="T0" fmla="*/ 134620 w 225"/>
                <a:gd name="T1" fmla="*/ 0 h 3315"/>
                <a:gd name="T2" fmla="*/ 142875 w 225"/>
                <a:gd name="T3" fmla="*/ 2105025 h 3315"/>
                <a:gd name="T4" fmla="*/ 8255 w 225"/>
                <a:gd name="T5" fmla="*/ 2105025 h 3315"/>
                <a:gd name="T6" fmla="*/ 0 w 225"/>
                <a:gd name="T7" fmla="*/ 0 h 3315"/>
                <a:gd name="T8" fmla="*/ 134620 w 225"/>
                <a:gd name="T9" fmla="*/ 0 h 3315"/>
                <a:gd name="T10" fmla="*/ 3810 w 225"/>
                <a:gd name="T11" fmla="*/ 8890 h 3315"/>
                <a:gd name="T12" fmla="*/ 8890 w 225"/>
                <a:gd name="T13" fmla="*/ 4445 h 3315"/>
                <a:gd name="T14" fmla="*/ 17145 w 225"/>
                <a:gd name="T15" fmla="*/ 2099945 h 3315"/>
                <a:gd name="T16" fmla="*/ 12065 w 225"/>
                <a:gd name="T17" fmla="*/ 2096135 h 3315"/>
                <a:gd name="T18" fmla="*/ 137795 w 225"/>
                <a:gd name="T19" fmla="*/ 2096135 h 3315"/>
                <a:gd name="T20" fmla="*/ 133985 w 225"/>
                <a:gd name="T21" fmla="*/ 2100580 h 3315"/>
                <a:gd name="T22" fmla="*/ 125730 w 225"/>
                <a:gd name="T23" fmla="*/ 5080 h 3315"/>
                <a:gd name="T24" fmla="*/ 129540 w 225"/>
                <a:gd name="T25" fmla="*/ 8890 h 3315"/>
                <a:gd name="T26" fmla="*/ 3810 w 225"/>
                <a:gd name="T27" fmla="*/ 8890 h 33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5" h="3315">
                  <a:moveTo>
                    <a:pt x="212" y="0"/>
                  </a:moveTo>
                  <a:lnTo>
                    <a:pt x="225" y="3315"/>
                  </a:lnTo>
                  <a:lnTo>
                    <a:pt x="13" y="3315"/>
                  </a:lnTo>
                  <a:lnTo>
                    <a:pt x="0" y="0"/>
                  </a:lnTo>
                  <a:lnTo>
                    <a:pt x="212" y="0"/>
                  </a:lnTo>
                  <a:close/>
                  <a:moveTo>
                    <a:pt x="6" y="14"/>
                  </a:moveTo>
                  <a:lnTo>
                    <a:pt x="14" y="7"/>
                  </a:lnTo>
                  <a:lnTo>
                    <a:pt x="27" y="3307"/>
                  </a:lnTo>
                  <a:lnTo>
                    <a:pt x="19" y="3301"/>
                  </a:lnTo>
                  <a:lnTo>
                    <a:pt x="217" y="3301"/>
                  </a:lnTo>
                  <a:lnTo>
                    <a:pt x="211" y="3308"/>
                  </a:lnTo>
                  <a:lnTo>
                    <a:pt x="198" y="8"/>
                  </a:lnTo>
                  <a:lnTo>
                    <a:pt x="204" y="14"/>
                  </a:lnTo>
                  <a:lnTo>
                    <a:pt x="6"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5"/>
            <p:cNvSpPr>
              <a:spLocks noEditPoints="1"/>
            </p:cNvSpPr>
            <p:nvPr/>
          </p:nvSpPr>
          <p:spPr bwMode="auto">
            <a:xfrm>
              <a:off x="5867" y="7677"/>
              <a:ext cx="14008" cy="1086"/>
            </a:xfrm>
            <a:custGeom>
              <a:avLst/>
              <a:gdLst>
                <a:gd name="T0" fmla="*/ 0 w 2206"/>
                <a:gd name="T1" fmla="*/ 49530 h 171"/>
                <a:gd name="T2" fmla="*/ 1391920 w 2206"/>
                <a:gd name="T3" fmla="*/ 49530 h 171"/>
                <a:gd name="T4" fmla="*/ 1391920 w 2206"/>
                <a:gd name="T5" fmla="*/ 57785 h 171"/>
                <a:gd name="T6" fmla="*/ 0 w 2206"/>
                <a:gd name="T7" fmla="*/ 57785 h 171"/>
                <a:gd name="T8" fmla="*/ 0 w 2206"/>
                <a:gd name="T9" fmla="*/ 49530 h 171"/>
                <a:gd name="T10" fmla="*/ 1393825 w 2206"/>
                <a:gd name="T11" fmla="*/ 57785 h 171"/>
                <a:gd name="T12" fmla="*/ 1292860 w 2206"/>
                <a:gd name="T13" fmla="*/ 108585 h 171"/>
                <a:gd name="T14" fmla="*/ 1289685 w 2206"/>
                <a:gd name="T15" fmla="*/ 100330 h 171"/>
                <a:gd name="T16" fmla="*/ 1390015 w 2206"/>
                <a:gd name="T17" fmla="*/ 50165 h 171"/>
                <a:gd name="T18" fmla="*/ 1390015 w 2206"/>
                <a:gd name="T19" fmla="*/ 57785 h 171"/>
                <a:gd name="T20" fmla="*/ 1289685 w 2206"/>
                <a:gd name="T21" fmla="*/ 7620 h 171"/>
                <a:gd name="T22" fmla="*/ 1292860 w 2206"/>
                <a:gd name="T23" fmla="*/ 0 h 171"/>
                <a:gd name="T24" fmla="*/ 1400810 w 2206"/>
                <a:gd name="T25" fmla="*/ 53975 h 171"/>
                <a:gd name="T26" fmla="*/ 1292860 w 2206"/>
                <a:gd name="T27" fmla="*/ 108585 h 171"/>
                <a:gd name="T28" fmla="*/ 1289685 w 2206"/>
                <a:gd name="T29" fmla="*/ 100330 h 171"/>
                <a:gd name="T30" fmla="*/ 1390015 w 2206"/>
                <a:gd name="T31" fmla="*/ 50165 h 171"/>
                <a:gd name="T32" fmla="*/ 1393825 w 2206"/>
                <a:gd name="T33" fmla="*/ 57785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6" h="171">
                  <a:moveTo>
                    <a:pt x="0" y="78"/>
                  </a:moveTo>
                  <a:lnTo>
                    <a:pt x="2192" y="78"/>
                  </a:lnTo>
                  <a:lnTo>
                    <a:pt x="2192" y="91"/>
                  </a:lnTo>
                  <a:lnTo>
                    <a:pt x="0" y="91"/>
                  </a:lnTo>
                  <a:lnTo>
                    <a:pt x="0" y="78"/>
                  </a:lnTo>
                  <a:close/>
                  <a:moveTo>
                    <a:pt x="2195" y="91"/>
                  </a:moveTo>
                  <a:lnTo>
                    <a:pt x="2036" y="171"/>
                  </a:lnTo>
                  <a:lnTo>
                    <a:pt x="2031" y="158"/>
                  </a:lnTo>
                  <a:lnTo>
                    <a:pt x="2189" y="79"/>
                  </a:lnTo>
                  <a:lnTo>
                    <a:pt x="2189" y="91"/>
                  </a:lnTo>
                  <a:lnTo>
                    <a:pt x="2031" y="12"/>
                  </a:lnTo>
                  <a:lnTo>
                    <a:pt x="2036" y="0"/>
                  </a:lnTo>
                  <a:lnTo>
                    <a:pt x="2206" y="85"/>
                  </a:lnTo>
                  <a:lnTo>
                    <a:pt x="2036" y="171"/>
                  </a:lnTo>
                  <a:lnTo>
                    <a:pt x="2031" y="158"/>
                  </a:lnTo>
                  <a:lnTo>
                    <a:pt x="2189" y="79"/>
                  </a:lnTo>
                  <a:lnTo>
                    <a:pt x="2195" y="91"/>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6"/>
            <p:cNvSpPr>
              <a:spLocks noChangeArrowheads="1"/>
            </p:cNvSpPr>
            <p:nvPr/>
          </p:nvSpPr>
          <p:spPr bwMode="auto">
            <a:xfrm>
              <a:off x="9639" y="6038"/>
              <a:ext cx="6102" cy="27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Registration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Freeform 27"/>
            <p:cNvSpPr>
              <a:spLocks/>
            </p:cNvSpPr>
            <p:nvPr/>
          </p:nvSpPr>
          <p:spPr bwMode="auto">
            <a:xfrm>
              <a:off x="19697" y="6121"/>
              <a:ext cx="1346" cy="30181"/>
            </a:xfrm>
            <a:custGeom>
              <a:avLst/>
              <a:gdLst>
                <a:gd name="T0" fmla="*/ 125730 w 212"/>
                <a:gd name="T1" fmla="*/ 0 h 4753"/>
                <a:gd name="T2" fmla="*/ 134620 w 212"/>
                <a:gd name="T3" fmla="*/ 3018155 h 4753"/>
                <a:gd name="T4" fmla="*/ 8890 w 212"/>
                <a:gd name="T5" fmla="*/ 3018155 h 4753"/>
                <a:gd name="T6" fmla="*/ 0 w 212"/>
                <a:gd name="T7" fmla="*/ 0 h 4753"/>
                <a:gd name="T8" fmla="*/ 125730 w 212"/>
                <a:gd name="T9" fmla="*/ 0 h 47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4753">
                  <a:moveTo>
                    <a:pt x="198" y="0"/>
                  </a:moveTo>
                  <a:lnTo>
                    <a:pt x="212" y="4753"/>
                  </a:lnTo>
                  <a:lnTo>
                    <a:pt x="14" y="4753"/>
                  </a:lnTo>
                  <a:lnTo>
                    <a:pt x="0" y="0"/>
                  </a:lnTo>
                  <a:lnTo>
                    <a:pt x="19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8"/>
            <p:cNvSpPr>
              <a:spLocks noEditPoints="1"/>
            </p:cNvSpPr>
            <p:nvPr/>
          </p:nvSpPr>
          <p:spPr bwMode="auto">
            <a:xfrm>
              <a:off x="19659" y="6076"/>
              <a:ext cx="1429" cy="30271"/>
            </a:xfrm>
            <a:custGeom>
              <a:avLst/>
              <a:gdLst>
                <a:gd name="T0" fmla="*/ 134620 w 225"/>
                <a:gd name="T1" fmla="*/ 0 h 4767"/>
                <a:gd name="T2" fmla="*/ 142875 w 225"/>
                <a:gd name="T3" fmla="*/ 3027045 h 4767"/>
                <a:gd name="T4" fmla="*/ 8255 w 225"/>
                <a:gd name="T5" fmla="*/ 3027045 h 4767"/>
                <a:gd name="T6" fmla="*/ 0 w 225"/>
                <a:gd name="T7" fmla="*/ 0 h 4767"/>
                <a:gd name="T8" fmla="*/ 134620 w 225"/>
                <a:gd name="T9" fmla="*/ 0 h 4767"/>
                <a:gd name="T10" fmla="*/ 3810 w 225"/>
                <a:gd name="T11" fmla="*/ 8890 h 4767"/>
                <a:gd name="T12" fmla="*/ 8890 w 225"/>
                <a:gd name="T13" fmla="*/ 4445 h 4767"/>
                <a:gd name="T14" fmla="*/ 17145 w 225"/>
                <a:gd name="T15" fmla="*/ 3022600 h 4767"/>
                <a:gd name="T16" fmla="*/ 12700 w 225"/>
                <a:gd name="T17" fmla="*/ 3018155 h 4767"/>
                <a:gd name="T18" fmla="*/ 138430 w 225"/>
                <a:gd name="T19" fmla="*/ 3018155 h 4767"/>
                <a:gd name="T20" fmla="*/ 133985 w 225"/>
                <a:gd name="T21" fmla="*/ 3022600 h 4767"/>
                <a:gd name="T22" fmla="*/ 125730 w 225"/>
                <a:gd name="T23" fmla="*/ 4445 h 4767"/>
                <a:gd name="T24" fmla="*/ 129540 w 225"/>
                <a:gd name="T25" fmla="*/ 8890 h 4767"/>
                <a:gd name="T26" fmla="*/ 3810 w 225"/>
                <a:gd name="T27" fmla="*/ 8890 h 47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5" h="4767">
                  <a:moveTo>
                    <a:pt x="212" y="0"/>
                  </a:moveTo>
                  <a:lnTo>
                    <a:pt x="225" y="4767"/>
                  </a:lnTo>
                  <a:lnTo>
                    <a:pt x="13" y="4767"/>
                  </a:lnTo>
                  <a:lnTo>
                    <a:pt x="0" y="0"/>
                  </a:lnTo>
                  <a:lnTo>
                    <a:pt x="212" y="0"/>
                  </a:lnTo>
                  <a:close/>
                  <a:moveTo>
                    <a:pt x="6" y="14"/>
                  </a:moveTo>
                  <a:lnTo>
                    <a:pt x="14" y="7"/>
                  </a:lnTo>
                  <a:lnTo>
                    <a:pt x="27" y="4760"/>
                  </a:lnTo>
                  <a:lnTo>
                    <a:pt x="20" y="4753"/>
                  </a:lnTo>
                  <a:lnTo>
                    <a:pt x="218" y="4753"/>
                  </a:lnTo>
                  <a:lnTo>
                    <a:pt x="211" y="4760"/>
                  </a:lnTo>
                  <a:lnTo>
                    <a:pt x="198" y="7"/>
                  </a:lnTo>
                  <a:lnTo>
                    <a:pt x="204" y="14"/>
                  </a:lnTo>
                  <a:lnTo>
                    <a:pt x="6"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9"/>
            <p:cNvSpPr>
              <a:spLocks noEditPoints="1"/>
            </p:cNvSpPr>
            <p:nvPr/>
          </p:nvSpPr>
          <p:spPr bwMode="auto">
            <a:xfrm>
              <a:off x="21043" y="7677"/>
              <a:ext cx="12999" cy="1086"/>
            </a:xfrm>
            <a:custGeom>
              <a:avLst/>
              <a:gdLst>
                <a:gd name="T0" fmla="*/ 0 w 2047"/>
                <a:gd name="T1" fmla="*/ 49530 h 171"/>
                <a:gd name="T2" fmla="*/ 1290955 w 2047"/>
                <a:gd name="T3" fmla="*/ 49530 h 171"/>
                <a:gd name="T4" fmla="*/ 1290955 w 2047"/>
                <a:gd name="T5" fmla="*/ 57785 h 171"/>
                <a:gd name="T6" fmla="*/ 0 w 2047"/>
                <a:gd name="T7" fmla="*/ 57785 h 171"/>
                <a:gd name="T8" fmla="*/ 0 w 2047"/>
                <a:gd name="T9" fmla="*/ 49530 h 171"/>
                <a:gd name="T10" fmla="*/ 1292860 w 2047"/>
                <a:gd name="T11" fmla="*/ 57785 h 171"/>
                <a:gd name="T12" fmla="*/ 1192530 w 2047"/>
                <a:gd name="T13" fmla="*/ 108585 h 171"/>
                <a:gd name="T14" fmla="*/ 1188720 w 2047"/>
                <a:gd name="T15" fmla="*/ 100330 h 171"/>
                <a:gd name="T16" fmla="*/ 1289050 w 2047"/>
                <a:gd name="T17" fmla="*/ 50165 h 171"/>
                <a:gd name="T18" fmla="*/ 1289050 w 2047"/>
                <a:gd name="T19" fmla="*/ 57785 h 171"/>
                <a:gd name="T20" fmla="*/ 1188720 w 2047"/>
                <a:gd name="T21" fmla="*/ 7620 h 171"/>
                <a:gd name="T22" fmla="*/ 1192530 w 2047"/>
                <a:gd name="T23" fmla="*/ 0 h 171"/>
                <a:gd name="T24" fmla="*/ 1299845 w 2047"/>
                <a:gd name="T25" fmla="*/ 53975 h 171"/>
                <a:gd name="T26" fmla="*/ 1192530 w 2047"/>
                <a:gd name="T27" fmla="*/ 108585 h 171"/>
                <a:gd name="T28" fmla="*/ 1188720 w 2047"/>
                <a:gd name="T29" fmla="*/ 100330 h 171"/>
                <a:gd name="T30" fmla="*/ 1289050 w 2047"/>
                <a:gd name="T31" fmla="*/ 50165 h 171"/>
                <a:gd name="T32" fmla="*/ 1292860 w 2047"/>
                <a:gd name="T33" fmla="*/ 57785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47" h="171">
                  <a:moveTo>
                    <a:pt x="0" y="78"/>
                  </a:moveTo>
                  <a:lnTo>
                    <a:pt x="2033" y="78"/>
                  </a:lnTo>
                  <a:lnTo>
                    <a:pt x="2033" y="91"/>
                  </a:lnTo>
                  <a:lnTo>
                    <a:pt x="0" y="91"/>
                  </a:lnTo>
                  <a:lnTo>
                    <a:pt x="0" y="78"/>
                  </a:lnTo>
                  <a:close/>
                  <a:moveTo>
                    <a:pt x="2036" y="91"/>
                  </a:moveTo>
                  <a:lnTo>
                    <a:pt x="1878" y="171"/>
                  </a:lnTo>
                  <a:lnTo>
                    <a:pt x="1872" y="158"/>
                  </a:lnTo>
                  <a:lnTo>
                    <a:pt x="2030" y="79"/>
                  </a:lnTo>
                  <a:lnTo>
                    <a:pt x="2030" y="91"/>
                  </a:lnTo>
                  <a:lnTo>
                    <a:pt x="1872" y="12"/>
                  </a:lnTo>
                  <a:lnTo>
                    <a:pt x="1878" y="0"/>
                  </a:lnTo>
                  <a:lnTo>
                    <a:pt x="2047" y="85"/>
                  </a:lnTo>
                  <a:lnTo>
                    <a:pt x="1878" y="171"/>
                  </a:lnTo>
                  <a:lnTo>
                    <a:pt x="1872" y="158"/>
                  </a:lnTo>
                  <a:lnTo>
                    <a:pt x="2030" y="79"/>
                  </a:lnTo>
                  <a:lnTo>
                    <a:pt x="2036" y="91"/>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30"/>
            <p:cNvSpPr>
              <a:spLocks noChangeArrowheads="1"/>
            </p:cNvSpPr>
            <p:nvPr/>
          </p:nvSpPr>
          <p:spPr bwMode="auto">
            <a:xfrm>
              <a:off x="24898" y="6038"/>
              <a:ext cx="4959" cy="27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save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31"/>
            <p:cNvSpPr>
              <a:spLocks noChangeArrowheads="1"/>
            </p:cNvSpPr>
            <p:nvPr/>
          </p:nvSpPr>
          <p:spPr bwMode="auto">
            <a:xfrm>
              <a:off x="33953" y="6121"/>
              <a:ext cx="1257" cy="3018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2"/>
            <p:cNvSpPr>
              <a:spLocks noEditPoints="1"/>
            </p:cNvSpPr>
            <p:nvPr/>
          </p:nvSpPr>
          <p:spPr bwMode="auto">
            <a:xfrm>
              <a:off x="33909" y="6076"/>
              <a:ext cx="1346" cy="30271"/>
            </a:xfrm>
            <a:custGeom>
              <a:avLst/>
              <a:gdLst>
                <a:gd name="T0" fmla="*/ 134620 w 212"/>
                <a:gd name="T1" fmla="*/ 0 h 4767"/>
                <a:gd name="T2" fmla="*/ 134620 w 212"/>
                <a:gd name="T3" fmla="*/ 3027045 h 4767"/>
                <a:gd name="T4" fmla="*/ 0 w 212"/>
                <a:gd name="T5" fmla="*/ 3027045 h 4767"/>
                <a:gd name="T6" fmla="*/ 0 w 212"/>
                <a:gd name="T7" fmla="*/ 0 h 4767"/>
                <a:gd name="T8" fmla="*/ 134620 w 212"/>
                <a:gd name="T9" fmla="*/ 0 h 4767"/>
                <a:gd name="T10" fmla="*/ 4445 w 212"/>
                <a:gd name="T11" fmla="*/ 8890 h 4767"/>
                <a:gd name="T12" fmla="*/ 8890 w 212"/>
                <a:gd name="T13" fmla="*/ 4445 h 4767"/>
                <a:gd name="T14" fmla="*/ 8890 w 212"/>
                <a:gd name="T15" fmla="*/ 3022600 h 4767"/>
                <a:gd name="T16" fmla="*/ 4445 w 212"/>
                <a:gd name="T17" fmla="*/ 3018155 h 4767"/>
                <a:gd name="T18" fmla="*/ 130175 w 212"/>
                <a:gd name="T19" fmla="*/ 3018155 h 4767"/>
                <a:gd name="T20" fmla="*/ 125730 w 212"/>
                <a:gd name="T21" fmla="*/ 3022600 h 4767"/>
                <a:gd name="T22" fmla="*/ 125730 w 212"/>
                <a:gd name="T23" fmla="*/ 4445 h 4767"/>
                <a:gd name="T24" fmla="*/ 130175 w 212"/>
                <a:gd name="T25" fmla="*/ 8890 h 4767"/>
                <a:gd name="T26" fmla="*/ 4445 w 212"/>
                <a:gd name="T27" fmla="*/ 8890 h 47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4767">
                  <a:moveTo>
                    <a:pt x="212" y="0"/>
                  </a:moveTo>
                  <a:lnTo>
                    <a:pt x="212" y="4767"/>
                  </a:lnTo>
                  <a:lnTo>
                    <a:pt x="0" y="4767"/>
                  </a:lnTo>
                  <a:lnTo>
                    <a:pt x="0" y="0"/>
                  </a:lnTo>
                  <a:lnTo>
                    <a:pt x="212" y="0"/>
                  </a:lnTo>
                  <a:close/>
                  <a:moveTo>
                    <a:pt x="7" y="14"/>
                  </a:moveTo>
                  <a:lnTo>
                    <a:pt x="14" y="7"/>
                  </a:lnTo>
                  <a:lnTo>
                    <a:pt x="14" y="4760"/>
                  </a:lnTo>
                  <a:lnTo>
                    <a:pt x="7" y="4753"/>
                  </a:lnTo>
                  <a:lnTo>
                    <a:pt x="205" y="4753"/>
                  </a:lnTo>
                  <a:lnTo>
                    <a:pt x="198" y="4760"/>
                  </a:lnTo>
                  <a:lnTo>
                    <a:pt x="198" y="7"/>
                  </a:lnTo>
                  <a:lnTo>
                    <a:pt x="205" y="14"/>
                  </a:lnTo>
                  <a:lnTo>
                    <a:pt x="7"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33"/>
            <p:cNvSpPr>
              <a:spLocks noChangeArrowheads="1"/>
            </p:cNvSpPr>
            <p:nvPr/>
          </p:nvSpPr>
          <p:spPr bwMode="auto">
            <a:xfrm>
              <a:off x="34620" y="8216"/>
              <a:ext cx="1257" cy="503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4"/>
            <p:cNvSpPr>
              <a:spLocks noEditPoints="1"/>
            </p:cNvSpPr>
            <p:nvPr/>
          </p:nvSpPr>
          <p:spPr bwMode="auto">
            <a:xfrm>
              <a:off x="34582" y="8172"/>
              <a:ext cx="1346" cy="5118"/>
            </a:xfrm>
            <a:custGeom>
              <a:avLst/>
              <a:gdLst>
                <a:gd name="T0" fmla="*/ 134620 w 212"/>
                <a:gd name="T1" fmla="*/ 0 h 806"/>
                <a:gd name="T2" fmla="*/ 134620 w 212"/>
                <a:gd name="T3" fmla="*/ 511810 h 806"/>
                <a:gd name="T4" fmla="*/ 0 w 212"/>
                <a:gd name="T5" fmla="*/ 511810 h 806"/>
                <a:gd name="T6" fmla="*/ 0 w 212"/>
                <a:gd name="T7" fmla="*/ 0 h 806"/>
                <a:gd name="T8" fmla="*/ 134620 w 212"/>
                <a:gd name="T9" fmla="*/ 0 h 806"/>
                <a:gd name="T10" fmla="*/ 3810 w 212"/>
                <a:gd name="T11" fmla="*/ 8890 h 806"/>
                <a:gd name="T12" fmla="*/ 8890 w 212"/>
                <a:gd name="T13" fmla="*/ 4445 h 806"/>
                <a:gd name="T14" fmla="*/ 8890 w 212"/>
                <a:gd name="T15" fmla="*/ 507365 h 806"/>
                <a:gd name="T16" fmla="*/ 3810 w 212"/>
                <a:gd name="T17" fmla="*/ 502920 h 806"/>
                <a:gd name="T18" fmla="*/ 129540 w 212"/>
                <a:gd name="T19" fmla="*/ 502920 h 806"/>
                <a:gd name="T20" fmla="*/ 125730 w 212"/>
                <a:gd name="T21" fmla="*/ 507365 h 806"/>
                <a:gd name="T22" fmla="*/ 125730 w 212"/>
                <a:gd name="T23" fmla="*/ 4445 h 806"/>
                <a:gd name="T24" fmla="*/ 129540 w 212"/>
                <a:gd name="T25" fmla="*/ 8890 h 806"/>
                <a:gd name="T26" fmla="*/ 3810 w 212"/>
                <a:gd name="T27" fmla="*/ 8890 h 8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806">
                  <a:moveTo>
                    <a:pt x="212" y="0"/>
                  </a:moveTo>
                  <a:lnTo>
                    <a:pt x="212" y="806"/>
                  </a:lnTo>
                  <a:lnTo>
                    <a:pt x="0" y="806"/>
                  </a:lnTo>
                  <a:lnTo>
                    <a:pt x="0" y="0"/>
                  </a:lnTo>
                  <a:lnTo>
                    <a:pt x="212" y="0"/>
                  </a:lnTo>
                  <a:close/>
                  <a:moveTo>
                    <a:pt x="6" y="14"/>
                  </a:moveTo>
                  <a:lnTo>
                    <a:pt x="14" y="7"/>
                  </a:lnTo>
                  <a:lnTo>
                    <a:pt x="14" y="799"/>
                  </a:lnTo>
                  <a:lnTo>
                    <a:pt x="6" y="792"/>
                  </a:lnTo>
                  <a:lnTo>
                    <a:pt x="204" y="792"/>
                  </a:lnTo>
                  <a:lnTo>
                    <a:pt x="198" y="799"/>
                  </a:lnTo>
                  <a:lnTo>
                    <a:pt x="198" y="7"/>
                  </a:lnTo>
                  <a:lnTo>
                    <a:pt x="204" y="14"/>
                  </a:lnTo>
                  <a:lnTo>
                    <a:pt x="6"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5"/>
            <p:cNvSpPr>
              <a:spLocks noEditPoints="1"/>
            </p:cNvSpPr>
            <p:nvPr/>
          </p:nvSpPr>
          <p:spPr bwMode="auto">
            <a:xfrm>
              <a:off x="36296" y="9429"/>
              <a:ext cx="4236" cy="2420"/>
            </a:xfrm>
            <a:custGeom>
              <a:avLst/>
              <a:gdLst>
                <a:gd name="T0" fmla="*/ 0 w 667"/>
                <a:gd name="T1" fmla="*/ 0 h 381"/>
                <a:gd name="T2" fmla="*/ 423545 w 667"/>
                <a:gd name="T3" fmla="*/ 0 h 381"/>
                <a:gd name="T4" fmla="*/ 423545 w 667"/>
                <a:gd name="T5" fmla="*/ 218440 h 381"/>
                <a:gd name="T6" fmla="*/ 28575 w 667"/>
                <a:gd name="T7" fmla="*/ 218440 h 381"/>
                <a:gd name="T8" fmla="*/ 28575 w 667"/>
                <a:gd name="T9" fmla="*/ 209550 h 381"/>
                <a:gd name="T10" fmla="*/ 419100 w 667"/>
                <a:gd name="T11" fmla="*/ 209550 h 381"/>
                <a:gd name="T12" fmla="*/ 415290 w 667"/>
                <a:gd name="T13" fmla="*/ 213995 h 381"/>
                <a:gd name="T14" fmla="*/ 415290 w 667"/>
                <a:gd name="T15" fmla="*/ 4445 h 381"/>
                <a:gd name="T16" fmla="*/ 419100 w 667"/>
                <a:gd name="T17" fmla="*/ 8255 h 381"/>
                <a:gd name="T18" fmla="*/ 0 w 667"/>
                <a:gd name="T19" fmla="*/ 8255 h 381"/>
                <a:gd name="T20" fmla="*/ 0 w 667"/>
                <a:gd name="T21" fmla="*/ 0 h 381"/>
                <a:gd name="T22" fmla="*/ 0 w 667"/>
                <a:gd name="T23" fmla="*/ 213995 h 381"/>
                <a:gd name="T24" fmla="*/ 112395 w 667"/>
                <a:gd name="T25" fmla="*/ 186055 h 381"/>
                <a:gd name="T26" fmla="*/ 112395 w 667"/>
                <a:gd name="T27" fmla="*/ 241935 h 381"/>
                <a:gd name="T28" fmla="*/ 0 w 667"/>
                <a:gd name="T29" fmla="*/ 213995 h 3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67" h="381">
                  <a:moveTo>
                    <a:pt x="0" y="0"/>
                  </a:moveTo>
                  <a:lnTo>
                    <a:pt x="667" y="0"/>
                  </a:lnTo>
                  <a:lnTo>
                    <a:pt x="667" y="344"/>
                  </a:lnTo>
                  <a:lnTo>
                    <a:pt x="45" y="344"/>
                  </a:lnTo>
                  <a:lnTo>
                    <a:pt x="45" y="330"/>
                  </a:lnTo>
                  <a:lnTo>
                    <a:pt x="660" y="330"/>
                  </a:lnTo>
                  <a:lnTo>
                    <a:pt x="654" y="337"/>
                  </a:lnTo>
                  <a:lnTo>
                    <a:pt x="654" y="7"/>
                  </a:lnTo>
                  <a:lnTo>
                    <a:pt x="660" y="13"/>
                  </a:lnTo>
                  <a:lnTo>
                    <a:pt x="0" y="13"/>
                  </a:lnTo>
                  <a:lnTo>
                    <a:pt x="0" y="0"/>
                  </a:lnTo>
                  <a:close/>
                  <a:moveTo>
                    <a:pt x="0" y="337"/>
                  </a:moveTo>
                  <a:lnTo>
                    <a:pt x="177" y="293"/>
                  </a:lnTo>
                  <a:lnTo>
                    <a:pt x="177" y="381"/>
                  </a:lnTo>
                  <a:lnTo>
                    <a:pt x="0" y="337"/>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36"/>
            <p:cNvSpPr>
              <a:spLocks noChangeArrowheads="1"/>
            </p:cNvSpPr>
            <p:nvPr/>
          </p:nvSpPr>
          <p:spPr bwMode="auto">
            <a:xfrm>
              <a:off x="38563" y="7543"/>
              <a:ext cx="5467" cy="27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Store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Freeform 37"/>
            <p:cNvSpPr>
              <a:spLocks noEditPoints="1"/>
            </p:cNvSpPr>
            <p:nvPr/>
          </p:nvSpPr>
          <p:spPr bwMode="auto">
            <a:xfrm>
              <a:off x="21120" y="11868"/>
              <a:ext cx="12833" cy="1086"/>
            </a:xfrm>
            <a:custGeom>
              <a:avLst/>
              <a:gdLst>
                <a:gd name="T0" fmla="*/ 1232535 w 2021"/>
                <a:gd name="T1" fmla="*/ 58420 h 171"/>
                <a:gd name="T2" fmla="*/ 1283335 w 2021"/>
                <a:gd name="T3" fmla="*/ 49530 h 171"/>
                <a:gd name="T4" fmla="*/ 1199515 w 2021"/>
                <a:gd name="T5" fmla="*/ 58420 h 171"/>
                <a:gd name="T6" fmla="*/ 1148715 w 2021"/>
                <a:gd name="T7" fmla="*/ 49530 h 171"/>
                <a:gd name="T8" fmla="*/ 1199515 w 2021"/>
                <a:gd name="T9" fmla="*/ 58420 h 171"/>
                <a:gd name="T10" fmla="*/ 1064895 w 2021"/>
                <a:gd name="T11" fmla="*/ 58420 h 171"/>
                <a:gd name="T12" fmla="*/ 1115695 w 2021"/>
                <a:gd name="T13" fmla="*/ 49530 h 171"/>
                <a:gd name="T14" fmla="*/ 1031875 w 2021"/>
                <a:gd name="T15" fmla="*/ 58420 h 171"/>
                <a:gd name="T16" fmla="*/ 981075 w 2021"/>
                <a:gd name="T17" fmla="*/ 49530 h 171"/>
                <a:gd name="T18" fmla="*/ 1031875 w 2021"/>
                <a:gd name="T19" fmla="*/ 58420 h 171"/>
                <a:gd name="T20" fmla="*/ 897255 w 2021"/>
                <a:gd name="T21" fmla="*/ 58420 h 171"/>
                <a:gd name="T22" fmla="*/ 948055 w 2021"/>
                <a:gd name="T23" fmla="*/ 49530 h 171"/>
                <a:gd name="T24" fmla="*/ 864235 w 2021"/>
                <a:gd name="T25" fmla="*/ 58420 h 171"/>
                <a:gd name="T26" fmla="*/ 813435 w 2021"/>
                <a:gd name="T27" fmla="*/ 49530 h 171"/>
                <a:gd name="T28" fmla="*/ 864235 w 2021"/>
                <a:gd name="T29" fmla="*/ 58420 h 171"/>
                <a:gd name="T30" fmla="*/ 729615 w 2021"/>
                <a:gd name="T31" fmla="*/ 58420 h 171"/>
                <a:gd name="T32" fmla="*/ 780415 w 2021"/>
                <a:gd name="T33" fmla="*/ 49530 h 171"/>
                <a:gd name="T34" fmla="*/ 696595 w 2021"/>
                <a:gd name="T35" fmla="*/ 58420 h 171"/>
                <a:gd name="T36" fmla="*/ 645795 w 2021"/>
                <a:gd name="T37" fmla="*/ 49530 h 171"/>
                <a:gd name="T38" fmla="*/ 696595 w 2021"/>
                <a:gd name="T39" fmla="*/ 58420 h 171"/>
                <a:gd name="T40" fmla="*/ 561975 w 2021"/>
                <a:gd name="T41" fmla="*/ 58420 h 171"/>
                <a:gd name="T42" fmla="*/ 612775 w 2021"/>
                <a:gd name="T43" fmla="*/ 49530 h 171"/>
                <a:gd name="T44" fmla="*/ 528320 w 2021"/>
                <a:gd name="T45" fmla="*/ 58420 h 171"/>
                <a:gd name="T46" fmla="*/ 478155 w 2021"/>
                <a:gd name="T47" fmla="*/ 49530 h 171"/>
                <a:gd name="T48" fmla="*/ 528320 w 2021"/>
                <a:gd name="T49" fmla="*/ 58420 h 171"/>
                <a:gd name="T50" fmla="*/ 394335 w 2021"/>
                <a:gd name="T51" fmla="*/ 58420 h 171"/>
                <a:gd name="T52" fmla="*/ 444500 w 2021"/>
                <a:gd name="T53" fmla="*/ 49530 h 171"/>
                <a:gd name="T54" fmla="*/ 360680 w 2021"/>
                <a:gd name="T55" fmla="*/ 58420 h 171"/>
                <a:gd name="T56" fmla="*/ 310515 w 2021"/>
                <a:gd name="T57" fmla="*/ 49530 h 171"/>
                <a:gd name="T58" fmla="*/ 360680 w 2021"/>
                <a:gd name="T59" fmla="*/ 58420 h 171"/>
                <a:gd name="T60" fmla="*/ 226695 w 2021"/>
                <a:gd name="T61" fmla="*/ 58420 h 171"/>
                <a:gd name="T62" fmla="*/ 276860 w 2021"/>
                <a:gd name="T63" fmla="*/ 49530 h 171"/>
                <a:gd name="T64" fmla="*/ 193040 w 2021"/>
                <a:gd name="T65" fmla="*/ 58420 h 171"/>
                <a:gd name="T66" fmla="*/ 142875 w 2021"/>
                <a:gd name="T67" fmla="*/ 49530 h 171"/>
                <a:gd name="T68" fmla="*/ 193040 w 2021"/>
                <a:gd name="T69" fmla="*/ 58420 h 171"/>
                <a:gd name="T70" fmla="*/ 59055 w 2021"/>
                <a:gd name="T71" fmla="*/ 58420 h 171"/>
                <a:gd name="T72" fmla="*/ 109220 w 2021"/>
                <a:gd name="T73" fmla="*/ 49530 h 171"/>
                <a:gd name="T74" fmla="*/ 25400 w 2021"/>
                <a:gd name="T75" fmla="*/ 58420 h 171"/>
                <a:gd name="T76" fmla="*/ 8890 w 2021"/>
                <a:gd name="T77" fmla="*/ 49530 h 171"/>
                <a:gd name="T78" fmla="*/ 25400 w 2021"/>
                <a:gd name="T79" fmla="*/ 58420 h 171"/>
                <a:gd name="T80" fmla="*/ 107950 w 2021"/>
                <a:gd name="T81" fmla="*/ 0 h 171"/>
                <a:gd name="T82" fmla="*/ 10795 w 2021"/>
                <a:gd name="T83" fmla="*/ 58420 h 171"/>
                <a:gd name="T84" fmla="*/ 111760 w 2021"/>
                <a:gd name="T85" fmla="*/ 100330 h 171"/>
                <a:gd name="T86" fmla="*/ 0 w 2021"/>
                <a:gd name="T87" fmla="*/ 53975 h 171"/>
                <a:gd name="T88" fmla="*/ 111760 w 2021"/>
                <a:gd name="T89" fmla="*/ 7620 h 171"/>
                <a:gd name="T90" fmla="*/ 7620 w 2021"/>
                <a:gd name="T91" fmla="*/ 50165 h 1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21" h="171">
                  <a:moveTo>
                    <a:pt x="2021" y="92"/>
                  </a:moveTo>
                  <a:lnTo>
                    <a:pt x="1941" y="92"/>
                  </a:lnTo>
                  <a:lnTo>
                    <a:pt x="1941" y="78"/>
                  </a:lnTo>
                  <a:lnTo>
                    <a:pt x="2021" y="78"/>
                  </a:lnTo>
                  <a:lnTo>
                    <a:pt x="2021" y="92"/>
                  </a:lnTo>
                  <a:close/>
                  <a:moveTo>
                    <a:pt x="1889" y="92"/>
                  </a:moveTo>
                  <a:lnTo>
                    <a:pt x="1809" y="92"/>
                  </a:lnTo>
                  <a:lnTo>
                    <a:pt x="1809" y="78"/>
                  </a:lnTo>
                  <a:lnTo>
                    <a:pt x="1889" y="78"/>
                  </a:lnTo>
                  <a:lnTo>
                    <a:pt x="1889" y="92"/>
                  </a:lnTo>
                  <a:close/>
                  <a:moveTo>
                    <a:pt x="1757" y="92"/>
                  </a:moveTo>
                  <a:lnTo>
                    <a:pt x="1677" y="92"/>
                  </a:lnTo>
                  <a:lnTo>
                    <a:pt x="1677" y="78"/>
                  </a:lnTo>
                  <a:lnTo>
                    <a:pt x="1757" y="78"/>
                  </a:lnTo>
                  <a:lnTo>
                    <a:pt x="1757" y="92"/>
                  </a:lnTo>
                  <a:close/>
                  <a:moveTo>
                    <a:pt x="1625" y="92"/>
                  </a:moveTo>
                  <a:lnTo>
                    <a:pt x="1545" y="92"/>
                  </a:lnTo>
                  <a:lnTo>
                    <a:pt x="1545" y="78"/>
                  </a:lnTo>
                  <a:lnTo>
                    <a:pt x="1625" y="78"/>
                  </a:lnTo>
                  <a:lnTo>
                    <a:pt x="1625" y="92"/>
                  </a:lnTo>
                  <a:close/>
                  <a:moveTo>
                    <a:pt x="1493" y="92"/>
                  </a:moveTo>
                  <a:lnTo>
                    <a:pt x="1413" y="92"/>
                  </a:lnTo>
                  <a:lnTo>
                    <a:pt x="1413" y="78"/>
                  </a:lnTo>
                  <a:lnTo>
                    <a:pt x="1493" y="78"/>
                  </a:lnTo>
                  <a:lnTo>
                    <a:pt x="1493" y="92"/>
                  </a:lnTo>
                  <a:close/>
                  <a:moveTo>
                    <a:pt x="1361" y="92"/>
                  </a:moveTo>
                  <a:lnTo>
                    <a:pt x="1281" y="92"/>
                  </a:lnTo>
                  <a:lnTo>
                    <a:pt x="1281" y="78"/>
                  </a:lnTo>
                  <a:lnTo>
                    <a:pt x="1361" y="78"/>
                  </a:lnTo>
                  <a:lnTo>
                    <a:pt x="1361" y="92"/>
                  </a:lnTo>
                  <a:close/>
                  <a:moveTo>
                    <a:pt x="1229" y="92"/>
                  </a:moveTo>
                  <a:lnTo>
                    <a:pt x="1149" y="92"/>
                  </a:lnTo>
                  <a:lnTo>
                    <a:pt x="1149" y="78"/>
                  </a:lnTo>
                  <a:lnTo>
                    <a:pt x="1229" y="78"/>
                  </a:lnTo>
                  <a:lnTo>
                    <a:pt x="1229" y="92"/>
                  </a:lnTo>
                  <a:close/>
                  <a:moveTo>
                    <a:pt x="1097" y="92"/>
                  </a:moveTo>
                  <a:lnTo>
                    <a:pt x="1017" y="92"/>
                  </a:lnTo>
                  <a:lnTo>
                    <a:pt x="1017" y="78"/>
                  </a:lnTo>
                  <a:lnTo>
                    <a:pt x="1097" y="78"/>
                  </a:lnTo>
                  <a:lnTo>
                    <a:pt x="1097" y="92"/>
                  </a:lnTo>
                  <a:close/>
                  <a:moveTo>
                    <a:pt x="965" y="92"/>
                  </a:moveTo>
                  <a:lnTo>
                    <a:pt x="885" y="92"/>
                  </a:lnTo>
                  <a:lnTo>
                    <a:pt x="885" y="78"/>
                  </a:lnTo>
                  <a:lnTo>
                    <a:pt x="965" y="78"/>
                  </a:lnTo>
                  <a:lnTo>
                    <a:pt x="965" y="92"/>
                  </a:lnTo>
                  <a:close/>
                  <a:moveTo>
                    <a:pt x="832" y="92"/>
                  </a:moveTo>
                  <a:lnTo>
                    <a:pt x="753" y="92"/>
                  </a:lnTo>
                  <a:lnTo>
                    <a:pt x="753" y="78"/>
                  </a:lnTo>
                  <a:lnTo>
                    <a:pt x="832" y="78"/>
                  </a:lnTo>
                  <a:lnTo>
                    <a:pt x="832" y="92"/>
                  </a:lnTo>
                  <a:close/>
                  <a:moveTo>
                    <a:pt x="700" y="92"/>
                  </a:moveTo>
                  <a:lnTo>
                    <a:pt x="621" y="92"/>
                  </a:lnTo>
                  <a:lnTo>
                    <a:pt x="621" y="78"/>
                  </a:lnTo>
                  <a:lnTo>
                    <a:pt x="700" y="78"/>
                  </a:lnTo>
                  <a:lnTo>
                    <a:pt x="700" y="92"/>
                  </a:lnTo>
                  <a:close/>
                  <a:moveTo>
                    <a:pt x="568" y="92"/>
                  </a:moveTo>
                  <a:lnTo>
                    <a:pt x="489" y="92"/>
                  </a:lnTo>
                  <a:lnTo>
                    <a:pt x="489" y="78"/>
                  </a:lnTo>
                  <a:lnTo>
                    <a:pt x="568" y="78"/>
                  </a:lnTo>
                  <a:lnTo>
                    <a:pt x="568" y="92"/>
                  </a:lnTo>
                  <a:close/>
                  <a:moveTo>
                    <a:pt x="436" y="92"/>
                  </a:moveTo>
                  <a:lnTo>
                    <a:pt x="357" y="92"/>
                  </a:lnTo>
                  <a:lnTo>
                    <a:pt x="357" y="78"/>
                  </a:lnTo>
                  <a:lnTo>
                    <a:pt x="436" y="78"/>
                  </a:lnTo>
                  <a:lnTo>
                    <a:pt x="436" y="92"/>
                  </a:lnTo>
                  <a:close/>
                  <a:moveTo>
                    <a:pt x="304" y="92"/>
                  </a:moveTo>
                  <a:lnTo>
                    <a:pt x="225" y="92"/>
                  </a:lnTo>
                  <a:lnTo>
                    <a:pt x="225" y="78"/>
                  </a:lnTo>
                  <a:lnTo>
                    <a:pt x="304" y="78"/>
                  </a:lnTo>
                  <a:lnTo>
                    <a:pt x="304" y="92"/>
                  </a:lnTo>
                  <a:close/>
                  <a:moveTo>
                    <a:pt x="172" y="92"/>
                  </a:moveTo>
                  <a:lnTo>
                    <a:pt x="93" y="92"/>
                  </a:lnTo>
                  <a:lnTo>
                    <a:pt x="93" y="78"/>
                  </a:lnTo>
                  <a:lnTo>
                    <a:pt x="172" y="78"/>
                  </a:lnTo>
                  <a:lnTo>
                    <a:pt x="172" y="92"/>
                  </a:lnTo>
                  <a:close/>
                  <a:moveTo>
                    <a:pt x="40" y="92"/>
                  </a:moveTo>
                  <a:lnTo>
                    <a:pt x="14" y="92"/>
                  </a:lnTo>
                  <a:lnTo>
                    <a:pt x="14" y="78"/>
                  </a:lnTo>
                  <a:lnTo>
                    <a:pt x="40" y="78"/>
                  </a:lnTo>
                  <a:lnTo>
                    <a:pt x="40" y="92"/>
                  </a:lnTo>
                  <a:close/>
                  <a:moveTo>
                    <a:pt x="12" y="79"/>
                  </a:moveTo>
                  <a:lnTo>
                    <a:pt x="170" y="0"/>
                  </a:lnTo>
                  <a:lnTo>
                    <a:pt x="176" y="12"/>
                  </a:lnTo>
                  <a:lnTo>
                    <a:pt x="17" y="92"/>
                  </a:lnTo>
                  <a:lnTo>
                    <a:pt x="17" y="79"/>
                  </a:lnTo>
                  <a:lnTo>
                    <a:pt x="176" y="158"/>
                  </a:lnTo>
                  <a:lnTo>
                    <a:pt x="170" y="171"/>
                  </a:lnTo>
                  <a:lnTo>
                    <a:pt x="0" y="85"/>
                  </a:lnTo>
                  <a:lnTo>
                    <a:pt x="170" y="0"/>
                  </a:lnTo>
                  <a:lnTo>
                    <a:pt x="176" y="12"/>
                  </a:lnTo>
                  <a:lnTo>
                    <a:pt x="17" y="92"/>
                  </a:lnTo>
                  <a:lnTo>
                    <a:pt x="12" y="79"/>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5" name="Group 40"/>
            <p:cNvGrpSpPr>
              <a:grpSpLocks/>
            </p:cNvGrpSpPr>
            <p:nvPr/>
          </p:nvGrpSpPr>
          <p:grpSpPr bwMode="auto">
            <a:xfrm>
              <a:off x="25146" y="9556"/>
              <a:ext cx="6356" cy="4128"/>
              <a:chOff x="3960" y="1505"/>
              <a:chExt cx="1001" cy="650"/>
            </a:xfrm>
          </p:grpSpPr>
          <p:sp>
            <p:nvSpPr>
              <p:cNvPr id="36" name="Rectangle 38"/>
              <p:cNvSpPr>
                <a:spLocks noChangeArrowheads="1"/>
              </p:cNvSpPr>
              <p:nvPr/>
            </p:nvSpPr>
            <p:spPr bwMode="auto">
              <a:xfrm>
                <a:off x="3960" y="1505"/>
                <a:ext cx="100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Successfully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39"/>
              <p:cNvSpPr>
                <a:spLocks noChangeArrowheads="1"/>
              </p:cNvSpPr>
              <p:nvPr/>
            </p:nvSpPr>
            <p:spPr bwMode="auto">
              <a:xfrm>
                <a:off x="4238" y="1717"/>
                <a:ext cx="43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Store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8" name="Freeform 41"/>
            <p:cNvSpPr>
              <a:spLocks noEditPoints="1"/>
            </p:cNvSpPr>
            <p:nvPr/>
          </p:nvSpPr>
          <p:spPr bwMode="auto">
            <a:xfrm>
              <a:off x="5778" y="11868"/>
              <a:ext cx="13919" cy="1086"/>
            </a:xfrm>
            <a:custGeom>
              <a:avLst/>
              <a:gdLst>
                <a:gd name="T0" fmla="*/ 1341755 w 2192"/>
                <a:gd name="T1" fmla="*/ 58420 h 171"/>
                <a:gd name="T2" fmla="*/ 1391920 w 2192"/>
                <a:gd name="T3" fmla="*/ 49530 h 171"/>
                <a:gd name="T4" fmla="*/ 1308100 w 2192"/>
                <a:gd name="T5" fmla="*/ 58420 h 171"/>
                <a:gd name="T6" fmla="*/ 1257935 w 2192"/>
                <a:gd name="T7" fmla="*/ 49530 h 171"/>
                <a:gd name="T8" fmla="*/ 1308100 w 2192"/>
                <a:gd name="T9" fmla="*/ 58420 h 171"/>
                <a:gd name="T10" fmla="*/ 1174115 w 2192"/>
                <a:gd name="T11" fmla="*/ 58420 h 171"/>
                <a:gd name="T12" fmla="*/ 1224280 w 2192"/>
                <a:gd name="T13" fmla="*/ 49530 h 171"/>
                <a:gd name="T14" fmla="*/ 1140460 w 2192"/>
                <a:gd name="T15" fmla="*/ 58420 h 171"/>
                <a:gd name="T16" fmla="*/ 1090295 w 2192"/>
                <a:gd name="T17" fmla="*/ 49530 h 171"/>
                <a:gd name="T18" fmla="*/ 1140460 w 2192"/>
                <a:gd name="T19" fmla="*/ 58420 h 171"/>
                <a:gd name="T20" fmla="*/ 1006475 w 2192"/>
                <a:gd name="T21" fmla="*/ 58420 h 171"/>
                <a:gd name="T22" fmla="*/ 1056640 w 2192"/>
                <a:gd name="T23" fmla="*/ 49530 h 171"/>
                <a:gd name="T24" fmla="*/ 972820 w 2192"/>
                <a:gd name="T25" fmla="*/ 58420 h 171"/>
                <a:gd name="T26" fmla="*/ 922655 w 2192"/>
                <a:gd name="T27" fmla="*/ 49530 h 171"/>
                <a:gd name="T28" fmla="*/ 972820 w 2192"/>
                <a:gd name="T29" fmla="*/ 58420 h 171"/>
                <a:gd name="T30" fmla="*/ 838835 w 2192"/>
                <a:gd name="T31" fmla="*/ 58420 h 171"/>
                <a:gd name="T32" fmla="*/ 889000 w 2192"/>
                <a:gd name="T33" fmla="*/ 49530 h 171"/>
                <a:gd name="T34" fmla="*/ 805180 w 2192"/>
                <a:gd name="T35" fmla="*/ 58420 h 171"/>
                <a:gd name="T36" fmla="*/ 755015 w 2192"/>
                <a:gd name="T37" fmla="*/ 49530 h 171"/>
                <a:gd name="T38" fmla="*/ 805180 w 2192"/>
                <a:gd name="T39" fmla="*/ 58420 h 171"/>
                <a:gd name="T40" fmla="*/ 671195 w 2192"/>
                <a:gd name="T41" fmla="*/ 58420 h 171"/>
                <a:gd name="T42" fmla="*/ 721360 w 2192"/>
                <a:gd name="T43" fmla="*/ 49530 h 171"/>
                <a:gd name="T44" fmla="*/ 637540 w 2192"/>
                <a:gd name="T45" fmla="*/ 58420 h 171"/>
                <a:gd name="T46" fmla="*/ 587375 w 2192"/>
                <a:gd name="T47" fmla="*/ 49530 h 171"/>
                <a:gd name="T48" fmla="*/ 637540 w 2192"/>
                <a:gd name="T49" fmla="*/ 58420 h 171"/>
                <a:gd name="T50" fmla="*/ 503555 w 2192"/>
                <a:gd name="T51" fmla="*/ 58420 h 171"/>
                <a:gd name="T52" fmla="*/ 553720 w 2192"/>
                <a:gd name="T53" fmla="*/ 49530 h 171"/>
                <a:gd name="T54" fmla="*/ 469900 w 2192"/>
                <a:gd name="T55" fmla="*/ 58420 h 171"/>
                <a:gd name="T56" fmla="*/ 419735 w 2192"/>
                <a:gd name="T57" fmla="*/ 49530 h 171"/>
                <a:gd name="T58" fmla="*/ 469900 w 2192"/>
                <a:gd name="T59" fmla="*/ 58420 h 171"/>
                <a:gd name="T60" fmla="*/ 335915 w 2192"/>
                <a:gd name="T61" fmla="*/ 58420 h 171"/>
                <a:gd name="T62" fmla="*/ 386080 w 2192"/>
                <a:gd name="T63" fmla="*/ 49530 h 171"/>
                <a:gd name="T64" fmla="*/ 302260 w 2192"/>
                <a:gd name="T65" fmla="*/ 58420 h 171"/>
                <a:gd name="T66" fmla="*/ 252095 w 2192"/>
                <a:gd name="T67" fmla="*/ 49530 h 171"/>
                <a:gd name="T68" fmla="*/ 302260 w 2192"/>
                <a:gd name="T69" fmla="*/ 58420 h 171"/>
                <a:gd name="T70" fmla="*/ 168275 w 2192"/>
                <a:gd name="T71" fmla="*/ 58420 h 171"/>
                <a:gd name="T72" fmla="*/ 218440 w 2192"/>
                <a:gd name="T73" fmla="*/ 49530 h 171"/>
                <a:gd name="T74" fmla="*/ 134620 w 2192"/>
                <a:gd name="T75" fmla="*/ 58420 h 171"/>
                <a:gd name="T76" fmla="*/ 84455 w 2192"/>
                <a:gd name="T77" fmla="*/ 49530 h 171"/>
                <a:gd name="T78" fmla="*/ 134620 w 2192"/>
                <a:gd name="T79" fmla="*/ 58420 h 171"/>
                <a:gd name="T80" fmla="*/ 8890 w 2192"/>
                <a:gd name="T81" fmla="*/ 58420 h 171"/>
                <a:gd name="T82" fmla="*/ 50800 w 2192"/>
                <a:gd name="T83" fmla="*/ 49530 h 171"/>
                <a:gd name="T84" fmla="*/ 7620 w 2192"/>
                <a:gd name="T85" fmla="*/ 50165 h 171"/>
                <a:gd name="T86" fmla="*/ 111760 w 2192"/>
                <a:gd name="T87" fmla="*/ 7620 h 171"/>
                <a:gd name="T88" fmla="*/ 10795 w 2192"/>
                <a:gd name="T89" fmla="*/ 50165 h 171"/>
                <a:gd name="T90" fmla="*/ 107950 w 2192"/>
                <a:gd name="T91" fmla="*/ 108585 h 171"/>
                <a:gd name="T92" fmla="*/ 107950 w 2192"/>
                <a:gd name="T93" fmla="*/ 0 h 171"/>
                <a:gd name="T94" fmla="*/ 10795 w 2192"/>
                <a:gd name="T95" fmla="*/ 58420 h 17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92" h="171">
                  <a:moveTo>
                    <a:pt x="2192" y="92"/>
                  </a:moveTo>
                  <a:lnTo>
                    <a:pt x="2113" y="92"/>
                  </a:lnTo>
                  <a:lnTo>
                    <a:pt x="2113" y="78"/>
                  </a:lnTo>
                  <a:lnTo>
                    <a:pt x="2192" y="78"/>
                  </a:lnTo>
                  <a:lnTo>
                    <a:pt x="2192" y="92"/>
                  </a:lnTo>
                  <a:close/>
                  <a:moveTo>
                    <a:pt x="2060" y="92"/>
                  </a:moveTo>
                  <a:lnTo>
                    <a:pt x="1981" y="92"/>
                  </a:lnTo>
                  <a:lnTo>
                    <a:pt x="1981" y="78"/>
                  </a:lnTo>
                  <a:lnTo>
                    <a:pt x="2060" y="78"/>
                  </a:lnTo>
                  <a:lnTo>
                    <a:pt x="2060" y="92"/>
                  </a:lnTo>
                  <a:close/>
                  <a:moveTo>
                    <a:pt x="1928" y="92"/>
                  </a:moveTo>
                  <a:lnTo>
                    <a:pt x="1849" y="92"/>
                  </a:lnTo>
                  <a:lnTo>
                    <a:pt x="1849" y="78"/>
                  </a:lnTo>
                  <a:lnTo>
                    <a:pt x="1928" y="78"/>
                  </a:lnTo>
                  <a:lnTo>
                    <a:pt x="1928" y="92"/>
                  </a:lnTo>
                  <a:close/>
                  <a:moveTo>
                    <a:pt x="1796" y="92"/>
                  </a:moveTo>
                  <a:lnTo>
                    <a:pt x="1717" y="92"/>
                  </a:lnTo>
                  <a:lnTo>
                    <a:pt x="1717" y="78"/>
                  </a:lnTo>
                  <a:lnTo>
                    <a:pt x="1796" y="78"/>
                  </a:lnTo>
                  <a:lnTo>
                    <a:pt x="1796" y="92"/>
                  </a:lnTo>
                  <a:close/>
                  <a:moveTo>
                    <a:pt x="1664" y="92"/>
                  </a:moveTo>
                  <a:lnTo>
                    <a:pt x="1585" y="92"/>
                  </a:lnTo>
                  <a:lnTo>
                    <a:pt x="1585" y="78"/>
                  </a:lnTo>
                  <a:lnTo>
                    <a:pt x="1664" y="78"/>
                  </a:lnTo>
                  <a:lnTo>
                    <a:pt x="1664" y="92"/>
                  </a:lnTo>
                  <a:close/>
                  <a:moveTo>
                    <a:pt x="1532" y="92"/>
                  </a:moveTo>
                  <a:lnTo>
                    <a:pt x="1453" y="92"/>
                  </a:lnTo>
                  <a:lnTo>
                    <a:pt x="1453" y="78"/>
                  </a:lnTo>
                  <a:lnTo>
                    <a:pt x="1532" y="78"/>
                  </a:lnTo>
                  <a:lnTo>
                    <a:pt x="1532" y="92"/>
                  </a:lnTo>
                  <a:close/>
                  <a:moveTo>
                    <a:pt x="1400" y="92"/>
                  </a:moveTo>
                  <a:lnTo>
                    <a:pt x="1321" y="92"/>
                  </a:lnTo>
                  <a:lnTo>
                    <a:pt x="1321" y="78"/>
                  </a:lnTo>
                  <a:lnTo>
                    <a:pt x="1400" y="78"/>
                  </a:lnTo>
                  <a:lnTo>
                    <a:pt x="1400" y="92"/>
                  </a:lnTo>
                  <a:close/>
                  <a:moveTo>
                    <a:pt x="1268" y="92"/>
                  </a:moveTo>
                  <a:lnTo>
                    <a:pt x="1189" y="92"/>
                  </a:lnTo>
                  <a:lnTo>
                    <a:pt x="1189" y="78"/>
                  </a:lnTo>
                  <a:lnTo>
                    <a:pt x="1268" y="78"/>
                  </a:lnTo>
                  <a:lnTo>
                    <a:pt x="1268" y="92"/>
                  </a:lnTo>
                  <a:close/>
                  <a:moveTo>
                    <a:pt x="1136" y="92"/>
                  </a:moveTo>
                  <a:lnTo>
                    <a:pt x="1057" y="92"/>
                  </a:lnTo>
                  <a:lnTo>
                    <a:pt x="1057" y="78"/>
                  </a:lnTo>
                  <a:lnTo>
                    <a:pt x="1136" y="78"/>
                  </a:lnTo>
                  <a:lnTo>
                    <a:pt x="1136" y="92"/>
                  </a:lnTo>
                  <a:close/>
                  <a:moveTo>
                    <a:pt x="1004" y="92"/>
                  </a:moveTo>
                  <a:lnTo>
                    <a:pt x="925" y="92"/>
                  </a:lnTo>
                  <a:lnTo>
                    <a:pt x="925" y="78"/>
                  </a:lnTo>
                  <a:lnTo>
                    <a:pt x="1004" y="78"/>
                  </a:lnTo>
                  <a:lnTo>
                    <a:pt x="1004" y="92"/>
                  </a:lnTo>
                  <a:close/>
                  <a:moveTo>
                    <a:pt x="872" y="92"/>
                  </a:moveTo>
                  <a:lnTo>
                    <a:pt x="793" y="92"/>
                  </a:lnTo>
                  <a:lnTo>
                    <a:pt x="793" y="78"/>
                  </a:lnTo>
                  <a:lnTo>
                    <a:pt x="872" y="78"/>
                  </a:lnTo>
                  <a:lnTo>
                    <a:pt x="872" y="92"/>
                  </a:lnTo>
                  <a:close/>
                  <a:moveTo>
                    <a:pt x="740" y="92"/>
                  </a:moveTo>
                  <a:lnTo>
                    <a:pt x="661" y="92"/>
                  </a:lnTo>
                  <a:lnTo>
                    <a:pt x="661" y="78"/>
                  </a:lnTo>
                  <a:lnTo>
                    <a:pt x="740" y="78"/>
                  </a:lnTo>
                  <a:lnTo>
                    <a:pt x="740" y="92"/>
                  </a:lnTo>
                  <a:close/>
                  <a:moveTo>
                    <a:pt x="608" y="92"/>
                  </a:moveTo>
                  <a:lnTo>
                    <a:pt x="529" y="92"/>
                  </a:lnTo>
                  <a:lnTo>
                    <a:pt x="529" y="78"/>
                  </a:lnTo>
                  <a:lnTo>
                    <a:pt x="608" y="78"/>
                  </a:lnTo>
                  <a:lnTo>
                    <a:pt x="608" y="92"/>
                  </a:lnTo>
                  <a:close/>
                  <a:moveTo>
                    <a:pt x="476" y="92"/>
                  </a:moveTo>
                  <a:lnTo>
                    <a:pt x="397" y="92"/>
                  </a:lnTo>
                  <a:lnTo>
                    <a:pt x="397" y="78"/>
                  </a:lnTo>
                  <a:lnTo>
                    <a:pt x="476" y="78"/>
                  </a:lnTo>
                  <a:lnTo>
                    <a:pt x="476" y="92"/>
                  </a:lnTo>
                  <a:close/>
                  <a:moveTo>
                    <a:pt x="344" y="92"/>
                  </a:moveTo>
                  <a:lnTo>
                    <a:pt x="265" y="92"/>
                  </a:lnTo>
                  <a:lnTo>
                    <a:pt x="265" y="78"/>
                  </a:lnTo>
                  <a:lnTo>
                    <a:pt x="344" y="78"/>
                  </a:lnTo>
                  <a:lnTo>
                    <a:pt x="344" y="92"/>
                  </a:lnTo>
                  <a:close/>
                  <a:moveTo>
                    <a:pt x="212" y="92"/>
                  </a:moveTo>
                  <a:lnTo>
                    <a:pt x="133" y="92"/>
                  </a:lnTo>
                  <a:lnTo>
                    <a:pt x="133" y="78"/>
                  </a:lnTo>
                  <a:lnTo>
                    <a:pt x="212" y="78"/>
                  </a:lnTo>
                  <a:lnTo>
                    <a:pt x="212" y="92"/>
                  </a:lnTo>
                  <a:close/>
                  <a:moveTo>
                    <a:pt x="80" y="92"/>
                  </a:moveTo>
                  <a:lnTo>
                    <a:pt x="14" y="92"/>
                  </a:lnTo>
                  <a:lnTo>
                    <a:pt x="14" y="78"/>
                  </a:lnTo>
                  <a:lnTo>
                    <a:pt x="80" y="78"/>
                  </a:lnTo>
                  <a:lnTo>
                    <a:pt x="80" y="92"/>
                  </a:lnTo>
                  <a:close/>
                  <a:moveTo>
                    <a:pt x="12" y="79"/>
                  </a:moveTo>
                  <a:lnTo>
                    <a:pt x="170" y="0"/>
                  </a:lnTo>
                  <a:lnTo>
                    <a:pt x="176" y="12"/>
                  </a:lnTo>
                  <a:lnTo>
                    <a:pt x="17" y="92"/>
                  </a:lnTo>
                  <a:lnTo>
                    <a:pt x="17" y="79"/>
                  </a:lnTo>
                  <a:lnTo>
                    <a:pt x="176" y="158"/>
                  </a:lnTo>
                  <a:lnTo>
                    <a:pt x="170" y="171"/>
                  </a:lnTo>
                  <a:lnTo>
                    <a:pt x="0" y="85"/>
                  </a:lnTo>
                  <a:lnTo>
                    <a:pt x="170" y="0"/>
                  </a:lnTo>
                  <a:lnTo>
                    <a:pt x="176" y="12"/>
                  </a:lnTo>
                  <a:lnTo>
                    <a:pt x="17" y="92"/>
                  </a:lnTo>
                  <a:lnTo>
                    <a:pt x="12" y="79"/>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39" name="Group 44"/>
            <p:cNvGrpSpPr>
              <a:grpSpLocks/>
            </p:cNvGrpSpPr>
            <p:nvPr/>
          </p:nvGrpSpPr>
          <p:grpSpPr bwMode="auto">
            <a:xfrm>
              <a:off x="10560" y="9556"/>
              <a:ext cx="6102" cy="4128"/>
              <a:chOff x="1663" y="1505"/>
              <a:chExt cx="961" cy="650"/>
            </a:xfrm>
          </p:grpSpPr>
          <p:sp>
            <p:nvSpPr>
              <p:cNvPr id="40" name="Rectangle 42"/>
              <p:cNvSpPr>
                <a:spLocks noChangeArrowheads="1"/>
              </p:cNvSpPr>
              <p:nvPr/>
            </p:nvSpPr>
            <p:spPr bwMode="auto">
              <a:xfrm>
                <a:off x="1663" y="1505"/>
                <a:ext cx="96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Registration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43"/>
              <p:cNvSpPr>
                <a:spLocks noChangeArrowheads="1"/>
              </p:cNvSpPr>
              <p:nvPr/>
            </p:nvSpPr>
            <p:spPr bwMode="auto">
              <a:xfrm>
                <a:off x="1677" y="1717"/>
                <a:ext cx="91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Successfull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2" name="Freeform 45"/>
            <p:cNvSpPr>
              <a:spLocks noEditPoints="1"/>
            </p:cNvSpPr>
            <p:nvPr/>
          </p:nvSpPr>
          <p:spPr bwMode="auto">
            <a:xfrm>
              <a:off x="6121" y="15640"/>
              <a:ext cx="13925" cy="1085"/>
            </a:xfrm>
            <a:custGeom>
              <a:avLst/>
              <a:gdLst>
                <a:gd name="T0" fmla="*/ 0 w 2193"/>
                <a:gd name="T1" fmla="*/ 49530 h 171"/>
                <a:gd name="T2" fmla="*/ 1383030 w 2193"/>
                <a:gd name="T3" fmla="*/ 49530 h 171"/>
                <a:gd name="T4" fmla="*/ 1383030 w 2193"/>
                <a:gd name="T5" fmla="*/ 58420 h 171"/>
                <a:gd name="T6" fmla="*/ 0 w 2193"/>
                <a:gd name="T7" fmla="*/ 58420 h 171"/>
                <a:gd name="T8" fmla="*/ 0 w 2193"/>
                <a:gd name="T9" fmla="*/ 49530 h 171"/>
                <a:gd name="T10" fmla="*/ 1384935 w 2193"/>
                <a:gd name="T11" fmla="*/ 58420 h 171"/>
                <a:gd name="T12" fmla="*/ 1284605 w 2193"/>
                <a:gd name="T13" fmla="*/ 108585 h 171"/>
                <a:gd name="T14" fmla="*/ 1280795 w 2193"/>
                <a:gd name="T15" fmla="*/ 100965 h 171"/>
                <a:gd name="T16" fmla="*/ 1381760 w 2193"/>
                <a:gd name="T17" fmla="*/ 50165 h 171"/>
                <a:gd name="T18" fmla="*/ 1381760 w 2193"/>
                <a:gd name="T19" fmla="*/ 58420 h 171"/>
                <a:gd name="T20" fmla="*/ 1280795 w 2193"/>
                <a:gd name="T21" fmla="*/ 7620 h 171"/>
                <a:gd name="T22" fmla="*/ 1284605 w 2193"/>
                <a:gd name="T23" fmla="*/ 0 h 171"/>
                <a:gd name="T24" fmla="*/ 1392555 w 2193"/>
                <a:gd name="T25" fmla="*/ 53975 h 171"/>
                <a:gd name="T26" fmla="*/ 1284605 w 2193"/>
                <a:gd name="T27" fmla="*/ 108585 h 171"/>
                <a:gd name="T28" fmla="*/ 1280795 w 2193"/>
                <a:gd name="T29" fmla="*/ 100965 h 171"/>
                <a:gd name="T30" fmla="*/ 1381760 w 2193"/>
                <a:gd name="T31" fmla="*/ 50165 h 171"/>
                <a:gd name="T32" fmla="*/ 1384935 w 2193"/>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93" h="171">
                  <a:moveTo>
                    <a:pt x="0" y="78"/>
                  </a:moveTo>
                  <a:lnTo>
                    <a:pt x="2178" y="78"/>
                  </a:lnTo>
                  <a:lnTo>
                    <a:pt x="2178" y="92"/>
                  </a:lnTo>
                  <a:lnTo>
                    <a:pt x="0" y="92"/>
                  </a:lnTo>
                  <a:lnTo>
                    <a:pt x="0" y="78"/>
                  </a:lnTo>
                  <a:close/>
                  <a:moveTo>
                    <a:pt x="2181" y="92"/>
                  </a:moveTo>
                  <a:lnTo>
                    <a:pt x="2023" y="171"/>
                  </a:lnTo>
                  <a:lnTo>
                    <a:pt x="2017" y="159"/>
                  </a:lnTo>
                  <a:lnTo>
                    <a:pt x="2176" y="79"/>
                  </a:lnTo>
                  <a:lnTo>
                    <a:pt x="2176" y="92"/>
                  </a:lnTo>
                  <a:lnTo>
                    <a:pt x="2017" y="12"/>
                  </a:lnTo>
                  <a:lnTo>
                    <a:pt x="2023" y="0"/>
                  </a:lnTo>
                  <a:lnTo>
                    <a:pt x="2193" y="85"/>
                  </a:lnTo>
                  <a:lnTo>
                    <a:pt x="2023" y="171"/>
                  </a:lnTo>
                  <a:lnTo>
                    <a:pt x="2017" y="159"/>
                  </a:lnTo>
                  <a:lnTo>
                    <a:pt x="2176" y="79"/>
                  </a:lnTo>
                  <a:lnTo>
                    <a:pt x="2181"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6"/>
            <p:cNvSpPr>
              <a:spLocks noChangeArrowheads="1"/>
            </p:cNvSpPr>
            <p:nvPr/>
          </p:nvSpPr>
          <p:spPr bwMode="auto">
            <a:xfrm>
              <a:off x="11487" y="14001"/>
              <a:ext cx="2800" cy="27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Freeform 47"/>
            <p:cNvSpPr>
              <a:spLocks noEditPoints="1"/>
            </p:cNvSpPr>
            <p:nvPr/>
          </p:nvSpPr>
          <p:spPr bwMode="auto">
            <a:xfrm>
              <a:off x="21209" y="15640"/>
              <a:ext cx="12503" cy="1085"/>
            </a:xfrm>
            <a:custGeom>
              <a:avLst/>
              <a:gdLst>
                <a:gd name="T0" fmla="*/ 0 w 1969"/>
                <a:gd name="T1" fmla="*/ 49530 h 171"/>
                <a:gd name="T2" fmla="*/ 1240790 w 1969"/>
                <a:gd name="T3" fmla="*/ 49530 h 171"/>
                <a:gd name="T4" fmla="*/ 1240790 w 1969"/>
                <a:gd name="T5" fmla="*/ 58420 h 171"/>
                <a:gd name="T6" fmla="*/ 0 w 1969"/>
                <a:gd name="T7" fmla="*/ 58420 h 171"/>
                <a:gd name="T8" fmla="*/ 0 w 1969"/>
                <a:gd name="T9" fmla="*/ 49530 h 171"/>
                <a:gd name="T10" fmla="*/ 1242695 w 1969"/>
                <a:gd name="T11" fmla="*/ 58420 h 171"/>
                <a:gd name="T12" fmla="*/ 1142365 w 1969"/>
                <a:gd name="T13" fmla="*/ 108585 h 171"/>
                <a:gd name="T14" fmla="*/ 1138555 w 1969"/>
                <a:gd name="T15" fmla="*/ 100965 h 171"/>
                <a:gd name="T16" fmla="*/ 1238885 w 1969"/>
                <a:gd name="T17" fmla="*/ 50165 h 171"/>
                <a:gd name="T18" fmla="*/ 1238885 w 1969"/>
                <a:gd name="T19" fmla="*/ 58420 h 171"/>
                <a:gd name="T20" fmla="*/ 1138555 w 1969"/>
                <a:gd name="T21" fmla="*/ 7620 h 171"/>
                <a:gd name="T22" fmla="*/ 1142365 w 1969"/>
                <a:gd name="T23" fmla="*/ 0 h 171"/>
                <a:gd name="T24" fmla="*/ 1250315 w 1969"/>
                <a:gd name="T25" fmla="*/ 53975 h 171"/>
                <a:gd name="T26" fmla="*/ 1142365 w 1969"/>
                <a:gd name="T27" fmla="*/ 108585 h 171"/>
                <a:gd name="T28" fmla="*/ 1138555 w 1969"/>
                <a:gd name="T29" fmla="*/ 100965 h 171"/>
                <a:gd name="T30" fmla="*/ 1238885 w 1969"/>
                <a:gd name="T31" fmla="*/ 50165 h 171"/>
                <a:gd name="T32" fmla="*/ 1242695 w 1969"/>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69" h="171">
                  <a:moveTo>
                    <a:pt x="0" y="78"/>
                  </a:moveTo>
                  <a:lnTo>
                    <a:pt x="1954" y="78"/>
                  </a:lnTo>
                  <a:lnTo>
                    <a:pt x="1954" y="92"/>
                  </a:lnTo>
                  <a:lnTo>
                    <a:pt x="0" y="92"/>
                  </a:lnTo>
                  <a:lnTo>
                    <a:pt x="0" y="78"/>
                  </a:lnTo>
                  <a:close/>
                  <a:moveTo>
                    <a:pt x="1957" y="92"/>
                  </a:moveTo>
                  <a:lnTo>
                    <a:pt x="1799" y="171"/>
                  </a:lnTo>
                  <a:lnTo>
                    <a:pt x="1793" y="159"/>
                  </a:lnTo>
                  <a:lnTo>
                    <a:pt x="1951" y="79"/>
                  </a:lnTo>
                  <a:lnTo>
                    <a:pt x="1951" y="92"/>
                  </a:lnTo>
                  <a:lnTo>
                    <a:pt x="1793" y="12"/>
                  </a:lnTo>
                  <a:lnTo>
                    <a:pt x="1799" y="0"/>
                  </a:lnTo>
                  <a:lnTo>
                    <a:pt x="1969" y="85"/>
                  </a:lnTo>
                  <a:lnTo>
                    <a:pt x="1799" y="171"/>
                  </a:lnTo>
                  <a:lnTo>
                    <a:pt x="1793" y="159"/>
                  </a:lnTo>
                  <a:lnTo>
                    <a:pt x="1951" y="79"/>
                  </a:lnTo>
                  <a:lnTo>
                    <a:pt x="1957"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45" name="Group 50"/>
            <p:cNvGrpSpPr>
              <a:grpSpLocks/>
            </p:cNvGrpSpPr>
            <p:nvPr/>
          </p:nvGrpSpPr>
          <p:grpSpPr bwMode="auto">
            <a:xfrm>
              <a:off x="24225" y="13328"/>
              <a:ext cx="6420" cy="4121"/>
              <a:chOff x="3815" y="2099"/>
              <a:chExt cx="1011" cy="649"/>
            </a:xfrm>
          </p:grpSpPr>
          <p:sp>
            <p:nvSpPr>
              <p:cNvPr id="46" name="Rectangle 48"/>
              <p:cNvSpPr>
                <a:spLocks noChangeArrowheads="1"/>
              </p:cNvSpPr>
              <p:nvPr/>
            </p:nvSpPr>
            <p:spPr bwMode="auto">
              <a:xfrm>
                <a:off x="4040" y="2099"/>
                <a:ext cx="51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Check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49"/>
              <p:cNvSpPr>
                <a:spLocks noChangeArrowheads="1"/>
              </p:cNvSpPr>
              <p:nvPr/>
            </p:nvSpPr>
            <p:spPr bwMode="auto">
              <a:xfrm>
                <a:off x="3815" y="2310"/>
                <a:ext cx="101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Crendentials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8" name="Rectangle 51"/>
            <p:cNvSpPr>
              <a:spLocks noChangeArrowheads="1"/>
            </p:cNvSpPr>
            <p:nvPr/>
          </p:nvSpPr>
          <p:spPr bwMode="auto">
            <a:xfrm>
              <a:off x="34620" y="15506"/>
              <a:ext cx="1257" cy="41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2"/>
            <p:cNvSpPr>
              <a:spLocks noEditPoints="1"/>
            </p:cNvSpPr>
            <p:nvPr/>
          </p:nvSpPr>
          <p:spPr bwMode="auto">
            <a:xfrm>
              <a:off x="34582" y="15468"/>
              <a:ext cx="1346" cy="4280"/>
            </a:xfrm>
            <a:custGeom>
              <a:avLst/>
              <a:gdLst>
                <a:gd name="T0" fmla="*/ 134620 w 212"/>
                <a:gd name="T1" fmla="*/ 0 h 674"/>
                <a:gd name="T2" fmla="*/ 134620 w 212"/>
                <a:gd name="T3" fmla="*/ 427990 h 674"/>
                <a:gd name="T4" fmla="*/ 0 w 212"/>
                <a:gd name="T5" fmla="*/ 427990 h 674"/>
                <a:gd name="T6" fmla="*/ 0 w 212"/>
                <a:gd name="T7" fmla="*/ 0 h 674"/>
                <a:gd name="T8" fmla="*/ 134620 w 212"/>
                <a:gd name="T9" fmla="*/ 0 h 674"/>
                <a:gd name="T10" fmla="*/ 3810 w 212"/>
                <a:gd name="T11" fmla="*/ 8890 h 674"/>
                <a:gd name="T12" fmla="*/ 8890 w 212"/>
                <a:gd name="T13" fmla="*/ 3810 h 674"/>
                <a:gd name="T14" fmla="*/ 8890 w 212"/>
                <a:gd name="T15" fmla="*/ 423545 h 674"/>
                <a:gd name="T16" fmla="*/ 3810 w 212"/>
                <a:gd name="T17" fmla="*/ 419100 h 674"/>
                <a:gd name="T18" fmla="*/ 129540 w 212"/>
                <a:gd name="T19" fmla="*/ 419100 h 674"/>
                <a:gd name="T20" fmla="*/ 125730 w 212"/>
                <a:gd name="T21" fmla="*/ 423545 h 674"/>
                <a:gd name="T22" fmla="*/ 125730 w 212"/>
                <a:gd name="T23" fmla="*/ 3810 h 674"/>
                <a:gd name="T24" fmla="*/ 129540 w 212"/>
                <a:gd name="T25" fmla="*/ 8890 h 674"/>
                <a:gd name="T26" fmla="*/ 3810 w 212"/>
                <a:gd name="T27" fmla="*/ 8890 h 6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674">
                  <a:moveTo>
                    <a:pt x="212" y="0"/>
                  </a:moveTo>
                  <a:lnTo>
                    <a:pt x="212" y="674"/>
                  </a:lnTo>
                  <a:lnTo>
                    <a:pt x="0" y="674"/>
                  </a:lnTo>
                  <a:lnTo>
                    <a:pt x="0" y="0"/>
                  </a:lnTo>
                  <a:lnTo>
                    <a:pt x="212" y="0"/>
                  </a:lnTo>
                  <a:close/>
                  <a:moveTo>
                    <a:pt x="6" y="14"/>
                  </a:moveTo>
                  <a:lnTo>
                    <a:pt x="14" y="6"/>
                  </a:lnTo>
                  <a:lnTo>
                    <a:pt x="14" y="667"/>
                  </a:lnTo>
                  <a:lnTo>
                    <a:pt x="6" y="660"/>
                  </a:lnTo>
                  <a:lnTo>
                    <a:pt x="204" y="660"/>
                  </a:lnTo>
                  <a:lnTo>
                    <a:pt x="198" y="667"/>
                  </a:lnTo>
                  <a:lnTo>
                    <a:pt x="198" y="6"/>
                  </a:lnTo>
                  <a:lnTo>
                    <a:pt x="204" y="14"/>
                  </a:lnTo>
                  <a:lnTo>
                    <a:pt x="6"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3"/>
            <p:cNvSpPr>
              <a:spLocks noEditPoints="1"/>
            </p:cNvSpPr>
            <p:nvPr/>
          </p:nvSpPr>
          <p:spPr bwMode="auto">
            <a:xfrm>
              <a:off x="36296" y="16643"/>
              <a:ext cx="4236" cy="2419"/>
            </a:xfrm>
            <a:custGeom>
              <a:avLst/>
              <a:gdLst>
                <a:gd name="T0" fmla="*/ 0 w 667"/>
                <a:gd name="T1" fmla="*/ 0 h 381"/>
                <a:gd name="T2" fmla="*/ 423545 w 667"/>
                <a:gd name="T3" fmla="*/ 0 h 381"/>
                <a:gd name="T4" fmla="*/ 423545 w 667"/>
                <a:gd name="T5" fmla="*/ 217805 h 381"/>
                <a:gd name="T6" fmla="*/ 28575 w 667"/>
                <a:gd name="T7" fmla="*/ 217805 h 381"/>
                <a:gd name="T8" fmla="*/ 28575 w 667"/>
                <a:gd name="T9" fmla="*/ 209550 h 381"/>
                <a:gd name="T10" fmla="*/ 419100 w 667"/>
                <a:gd name="T11" fmla="*/ 209550 h 381"/>
                <a:gd name="T12" fmla="*/ 415290 w 667"/>
                <a:gd name="T13" fmla="*/ 213360 h 381"/>
                <a:gd name="T14" fmla="*/ 415290 w 667"/>
                <a:gd name="T15" fmla="*/ 3810 h 381"/>
                <a:gd name="T16" fmla="*/ 419100 w 667"/>
                <a:gd name="T17" fmla="*/ 8255 h 381"/>
                <a:gd name="T18" fmla="*/ 0 w 667"/>
                <a:gd name="T19" fmla="*/ 8255 h 381"/>
                <a:gd name="T20" fmla="*/ 0 w 667"/>
                <a:gd name="T21" fmla="*/ 0 h 381"/>
                <a:gd name="T22" fmla="*/ 0 w 667"/>
                <a:gd name="T23" fmla="*/ 213360 h 381"/>
                <a:gd name="T24" fmla="*/ 112395 w 667"/>
                <a:gd name="T25" fmla="*/ 186055 h 381"/>
                <a:gd name="T26" fmla="*/ 112395 w 667"/>
                <a:gd name="T27" fmla="*/ 241935 h 381"/>
                <a:gd name="T28" fmla="*/ 0 w 667"/>
                <a:gd name="T29" fmla="*/ 213360 h 3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67" h="381">
                  <a:moveTo>
                    <a:pt x="0" y="0"/>
                  </a:moveTo>
                  <a:lnTo>
                    <a:pt x="667" y="0"/>
                  </a:lnTo>
                  <a:lnTo>
                    <a:pt x="667" y="343"/>
                  </a:lnTo>
                  <a:lnTo>
                    <a:pt x="45" y="343"/>
                  </a:lnTo>
                  <a:lnTo>
                    <a:pt x="45" y="330"/>
                  </a:lnTo>
                  <a:lnTo>
                    <a:pt x="660" y="330"/>
                  </a:lnTo>
                  <a:lnTo>
                    <a:pt x="654" y="336"/>
                  </a:lnTo>
                  <a:lnTo>
                    <a:pt x="654" y="6"/>
                  </a:lnTo>
                  <a:lnTo>
                    <a:pt x="660" y="13"/>
                  </a:lnTo>
                  <a:lnTo>
                    <a:pt x="0" y="13"/>
                  </a:lnTo>
                  <a:lnTo>
                    <a:pt x="0" y="0"/>
                  </a:lnTo>
                  <a:close/>
                  <a:moveTo>
                    <a:pt x="0" y="336"/>
                  </a:moveTo>
                  <a:lnTo>
                    <a:pt x="177" y="293"/>
                  </a:lnTo>
                  <a:lnTo>
                    <a:pt x="177" y="381"/>
                  </a:lnTo>
                  <a:lnTo>
                    <a:pt x="0" y="336"/>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4"/>
            <p:cNvSpPr>
              <a:spLocks noChangeArrowheads="1"/>
            </p:cNvSpPr>
            <p:nvPr/>
          </p:nvSpPr>
          <p:spPr bwMode="auto">
            <a:xfrm>
              <a:off x="38309" y="14757"/>
              <a:ext cx="5975" cy="278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Check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Freeform 55"/>
            <p:cNvSpPr>
              <a:spLocks noEditPoints="1"/>
            </p:cNvSpPr>
            <p:nvPr/>
          </p:nvSpPr>
          <p:spPr bwMode="auto">
            <a:xfrm>
              <a:off x="20866" y="18992"/>
              <a:ext cx="13087" cy="1086"/>
            </a:xfrm>
            <a:custGeom>
              <a:avLst/>
              <a:gdLst>
                <a:gd name="T0" fmla="*/ 1257935 w 2061"/>
                <a:gd name="T1" fmla="*/ 58420 h 171"/>
                <a:gd name="T2" fmla="*/ 1308735 w 2061"/>
                <a:gd name="T3" fmla="*/ 50165 h 171"/>
                <a:gd name="T4" fmla="*/ 1224915 w 2061"/>
                <a:gd name="T5" fmla="*/ 58420 h 171"/>
                <a:gd name="T6" fmla="*/ 1174115 w 2061"/>
                <a:gd name="T7" fmla="*/ 50165 h 171"/>
                <a:gd name="T8" fmla="*/ 1224915 w 2061"/>
                <a:gd name="T9" fmla="*/ 58420 h 171"/>
                <a:gd name="T10" fmla="*/ 1090295 w 2061"/>
                <a:gd name="T11" fmla="*/ 58420 h 171"/>
                <a:gd name="T12" fmla="*/ 1141095 w 2061"/>
                <a:gd name="T13" fmla="*/ 50165 h 171"/>
                <a:gd name="T14" fmla="*/ 1057275 w 2061"/>
                <a:gd name="T15" fmla="*/ 58420 h 171"/>
                <a:gd name="T16" fmla="*/ 1006475 w 2061"/>
                <a:gd name="T17" fmla="*/ 50165 h 171"/>
                <a:gd name="T18" fmla="*/ 1057275 w 2061"/>
                <a:gd name="T19" fmla="*/ 58420 h 171"/>
                <a:gd name="T20" fmla="*/ 922655 w 2061"/>
                <a:gd name="T21" fmla="*/ 58420 h 171"/>
                <a:gd name="T22" fmla="*/ 973455 w 2061"/>
                <a:gd name="T23" fmla="*/ 50165 h 171"/>
                <a:gd name="T24" fmla="*/ 889635 w 2061"/>
                <a:gd name="T25" fmla="*/ 58420 h 171"/>
                <a:gd name="T26" fmla="*/ 838835 w 2061"/>
                <a:gd name="T27" fmla="*/ 50165 h 171"/>
                <a:gd name="T28" fmla="*/ 889635 w 2061"/>
                <a:gd name="T29" fmla="*/ 58420 h 171"/>
                <a:gd name="T30" fmla="*/ 755015 w 2061"/>
                <a:gd name="T31" fmla="*/ 58420 h 171"/>
                <a:gd name="T32" fmla="*/ 805815 w 2061"/>
                <a:gd name="T33" fmla="*/ 50165 h 171"/>
                <a:gd name="T34" fmla="*/ 721995 w 2061"/>
                <a:gd name="T35" fmla="*/ 58420 h 171"/>
                <a:gd name="T36" fmla="*/ 671195 w 2061"/>
                <a:gd name="T37" fmla="*/ 50165 h 171"/>
                <a:gd name="T38" fmla="*/ 721995 w 2061"/>
                <a:gd name="T39" fmla="*/ 58420 h 171"/>
                <a:gd name="T40" fmla="*/ 587375 w 2061"/>
                <a:gd name="T41" fmla="*/ 58420 h 171"/>
                <a:gd name="T42" fmla="*/ 638175 w 2061"/>
                <a:gd name="T43" fmla="*/ 50165 h 171"/>
                <a:gd name="T44" fmla="*/ 553720 w 2061"/>
                <a:gd name="T45" fmla="*/ 58420 h 171"/>
                <a:gd name="T46" fmla="*/ 503555 w 2061"/>
                <a:gd name="T47" fmla="*/ 50165 h 171"/>
                <a:gd name="T48" fmla="*/ 553720 w 2061"/>
                <a:gd name="T49" fmla="*/ 58420 h 171"/>
                <a:gd name="T50" fmla="*/ 419735 w 2061"/>
                <a:gd name="T51" fmla="*/ 58420 h 171"/>
                <a:gd name="T52" fmla="*/ 469900 w 2061"/>
                <a:gd name="T53" fmla="*/ 50165 h 171"/>
                <a:gd name="T54" fmla="*/ 386080 w 2061"/>
                <a:gd name="T55" fmla="*/ 58420 h 171"/>
                <a:gd name="T56" fmla="*/ 335915 w 2061"/>
                <a:gd name="T57" fmla="*/ 50165 h 171"/>
                <a:gd name="T58" fmla="*/ 386080 w 2061"/>
                <a:gd name="T59" fmla="*/ 58420 h 171"/>
                <a:gd name="T60" fmla="*/ 252095 w 2061"/>
                <a:gd name="T61" fmla="*/ 58420 h 171"/>
                <a:gd name="T62" fmla="*/ 302260 w 2061"/>
                <a:gd name="T63" fmla="*/ 50165 h 171"/>
                <a:gd name="T64" fmla="*/ 218440 w 2061"/>
                <a:gd name="T65" fmla="*/ 58420 h 171"/>
                <a:gd name="T66" fmla="*/ 168275 w 2061"/>
                <a:gd name="T67" fmla="*/ 50165 h 171"/>
                <a:gd name="T68" fmla="*/ 218440 w 2061"/>
                <a:gd name="T69" fmla="*/ 58420 h 171"/>
                <a:gd name="T70" fmla="*/ 84455 w 2061"/>
                <a:gd name="T71" fmla="*/ 58420 h 171"/>
                <a:gd name="T72" fmla="*/ 134620 w 2061"/>
                <a:gd name="T73" fmla="*/ 50165 h 171"/>
                <a:gd name="T74" fmla="*/ 50800 w 2061"/>
                <a:gd name="T75" fmla="*/ 58420 h 171"/>
                <a:gd name="T76" fmla="*/ 8890 w 2061"/>
                <a:gd name="T77" fmla="*/ 50165 h 171"/>
                <a:gd name="T78" fmla="*/ 50800 w 2061"/>
                <a:gd name="T79" fmla="*/ 58420 h 171"/>
                <a:gd name="T80" fmla="*/ 107950 w 2061"/>
                <a:gd name="T81" fmla="*/ 0 h 171"/>
                <a:gd name="T82" fmla="*/ 11430 w 2061"/>
                <a:gd name="T83" fmla="*/ 58420 h 171"/>
                <a:gd name="T84" fmla="*/ 111760 w 2061"/>
                <a:gd name="T85" fmla="*/ 100965 h 171"/>
                <a:gd name="T86" fmla="*/ 0 w 2061"/>
                <a:gd name="T87" fmla="*/ 53975 h 171"/>
                <a:gd name="T88" fmla="*/ 111760 w 2061"/>
                <a:gd name="T89" fmla="*/ 8255 h 171"/>
                <a:gd name="T90" fmla="*/ 7620 w 2061"/>
                <a:gd name="T91" fmla="*/ 50165 h 1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61" h="171">
                  <a:moveTo>
                    <a:pt x="2061" y="92"/>
                  </a:moveTo>
                  <a:lnTo>
                    <a:pt x="1981" y="92"/>
                  </a:lnTo>
                  <a:lnTo>
                    <a:pt x="1981" y="79"/>
                  </a:lnTo>
                  <a:lnTo>
                    <a:pt x="2061" y="79"/>
                  </a:lnTo>
                  <a:lnTo>
                    <a:pt x="2061" y="92"/>
                  </a:lnTo>
                  <a:close/>
                  <a:moveTo>
                    <a:pt x="1929" y="92"/>
                  </a:moveTo>
                  <a:lnTo>
                    <a:pt x="1849" y="92"/>
                  </a:lnTo>
                  <a:lnTo>
                    <a:pt x="1849" y="79"/>
                  </a:lnTo>
                  <a:lnTo>
                    <a:pt x="1929" y="79"/>
                  </a:lnTo>
                  <a:lnTo>
                    <a:pt x="1929" y="92"/>
                  </a:lnTo>
                  <a:close/>
                  <a:moveTo>
                    <a:pt x="1797" y="92"/>
                  </a:moveTo>
                  <a:lnTo>
                    <a:pt x="1717" y="92"/>
                  </a:lnTo>
                  <a:lnTo>
                    <a:pt x="1717" y="79"/>
                  </a:lnTo>
                  <a:lnTo>
                    <a:pt x="1797" y="79"/>
                  </a:lnTo>
                  <a:lnTo>
                    <a:pt x="1797" y="92"/>
                  </a:lnTo>
                  <a:close/>
                  <a:moveTo>
                    <a:pt x="1665" y="92"/>
                  </a:moveTo>
                  <a:lnTo>
                    <a:pt x="1585" y="92"/>
                  </a:lnTo>
                  <a:lnTo>
                    <a:pt x="1585" y="79"/>
                  </a:lnTo>
                  <a:lnTo>
                    <a:pt x="1665" y="79"/>
                  </a:lnTo>
                  <a:lnTo>
                    <a:pt x="1665" y="92"/>
                  </a:lnTo>
                  <a:close/>
                  <a:moveTo>
                    <a:pt x="1533" y="92"/>
                  </a:moveTo>
                  <a:lnTo>
                    <a:pt x="1453" y="92"/>
                  </a:lnTo>
                  <a:lnTo>
                    <a:pt x="1453" y="79"/>
                  </a:lnTo>
                  <a:lnTo>
                    <a:pt x="1533" y="79"/>
                  </a:lnTo>
                  <a:lnTo>
                    <a:pt x="1533" y="92"/>
                  </a:lnTo>
                  <a:close/>
                  <a:moveTo>
                    <a:pt x="1401" y="92"/>
                  </a:moveTo>
                  <a:lnTo>
                    <a:pt x="1321" y="92"/>
                  </a:lnTo>
                  <a:lnTo>
                    <a:pt x="1321" y="79"/>
                  </a:lnTo>
                  <a:lnTo>
                    <a:pt x="1401" y="79"/>
                  </a:lnTo>
                  <a:lnTo>
                    <a:pt x="1401" y="92"/>
                  </a:lnTo>
                  <a:close/>
                  <a:moveTo>
                    <a:pt x="1269" y="92"/>
                  </a:moveTo>
                  <a:lnTo>
                    <a:pt x="1189" y="92"/>
                  </a:lnTo>
                  <a:lnTo>
                    <a:pt x="1189" y="79"/>
                  </a:lnTo>
                  <a:lnTo>
                    <a:pt x="1269" y="79"/>
                  </a:lnTo>
                  <a:lnTo>
                    <a:pt x="1269" y="92"/>
                  </a:lnTo>
                  <a:close/>
                  <a:moveTo>
                    <a:pt x="1137" y="92"/>
                  </a:moveTo>
                  <a:lnTo>
                    <a:pt x="1057" y="92"/>
                  </a:lnTo>
                  <a:lnTo>
                    <a:pt x="1057" y="79"/>
                  </a:lnTo>
                  <a:lnTo>
                    <a:pt x="1137" y="79"/>
                  </a:lnTo>
                  <a:lnTo>
                    <a:pt x="1137" y="92"/>
                  </a:lnTo>
                  <a:close/>
                  <a:moveTo>
                    <a:pt x="1005" y="92"/>
                  </a:moveTo>
                  <a:lnTo>
                    <a:pt x="925" y="92"/>
                  </a:lnTo>
                  <a:lnTo>
                    <a:pt x="925" y="79"/>
                  </a:lnTo>
                  <a:lnTo>
                    <a:pt x="1005" y="79"/>
                  </a:lnTo>
                  <a:lnTo>
                    <a:pt x="1005" y="92"/>
                  </a:lnTo>
                  <a:close/>
                  <a:moveTo>
                    <a:pt x="872" y="92"/>
                  </a:moveTo>
                  <a:lnTo>
                    <a:pt x="793" y="92"/>
                  </a:lnTo>
                  <a:lnTo>
                    <a:pt x="793" y="79"/>
                  </a:lnTo>
                  <a:lnTo>
                    <a:pt x="872" y="79"/>
                  </a:lnTo>
                  <a:lnTo>
                    <a:pt x="872" y="92"/>
                  </a:lnTo>
                  <a:close/>
                  <a:moveTo>
                    <a:pt x="740" y="92"/>
                  </a:moveTo>
                  <a:lnTo>
                    <a:pt x="661" y="92"/>
                  </a:lnTo>
                  <a:lnTo>
                    <a:pt x="661" y="79"/>
                  </a:lnTo>
                  <a:lnTo>
                    <a:pt x="740" y="79"/>
                  </a:lnTo>
                  <a:lnTo>
                    <a:pt x="740" y="92"/>
                  </a:lnTo>
                  <a:close/>
                  <a:moveTo>
                    <a:pt x="608" y="92"/>
                  </a:moveTo>
                  <a:lnTo>
                    <a:pt x="529" y="92"/>
                  </a:lnTo>
                  <a:lnTo>
                    <a:pt x="529" y="79"/>
                  </a:lnTo>
                  <a:lnTo>
                    <a:pt x="608" y="79"/>
                  </a:lnTo>
                  <a:lnTo>
                    <a:pt x="608" y="92"/>
                  </a:lnTo>
                  <a:close/>
                  <a:moveTo>
                    <a:pt x="476" y="92"/>
                  </a:moveTo>
                  <a:lnTo>
                    <a:pt x="397" y="92"/>
                  </a:lnTo>
                  <a:lnTo>
                    <a:pt x="397" y="79"/>
                  </a:lnTo>
                  <a:lnTo>
                    <a:pt x="476" y="79"/>
                  </a:lnTo>
                  <a:lnTo>
                    <a:pt x="476" y="92"/>
                  </a:lnTo>
                  <a:close/>
                  <a:moveTo>
                    <a:pt x="344" y="92"/>
                  </a:moveTo>
                  <a:lnTo>
                    <a:pt x="265" y="92"/>
                  </a:lnTo>
                  <a:lnTo>
                    <a:pt x="265" y="79"/>
                  </a:lnTo>
                  <a:lnTo>
                    <a:pt x="344" y="79"/>
                  </a:lnTo>
                  <a:lnTo>
                    <a:pt x="344" y="92"/>
                  </a:lnTo>
                  <a:close/>
                  <a:moveTo>
                    <a:pt x="212" y="92"/>
                  </a:moveTo>
                  <a:lnTo>
                    <a:pt x="133" y="92"/>
                  </a:lnTo>
                  <a:lnTo>
                    <a:pt x="133" y="79"/>
                  </a:lnTo>
                  <a:lnTo>
                    <a:pt x="212" y="79"/>
                  </a:lnTo>
                  <a:lnTo>
                    <a:pt x="212" y="92"/>
                  </a:lnTo>
                  <a:close/>
                  <a:moveTo>
                    <a:pt x="80" y="92"/>
                  </a:moveTo>
                  <a:lnTo>
                    <a:pt x="14" y="92"/>
                  </a:lnTo>
                  <a:lnTo>
                    <a:pt x="14" y="79"/>
                  </a:lnTo>
                  <a:lnTo>
                    <a:pt x="80" y="79"/>
                  </a:lnTo>
                  <a:lnTo>
                    <a:pt x="80" y="92"/>
                  </a:lnTo>
                  <a:close/>
                  <a:moveTo>
                    <a:pt x="12" y="79"/>
                  </a:moveTo>
                  <a:lnTo>
                    <a:pt x="170" y="0"/>
                  </a:lnTo>
                  <a:lnTo>
                    <a:pt x="176" y="13"/>
                  </a:lnTo>
                  <a:lnTo>
                    <a:pt x="18" y="92"/>
                  </a:lnTo>
                  <a:lnTo>
                    <a:pt x="18" y="79"/>
                  </a:lnTo>
                  <a:lnTo>
                    <a:pt x="176" y="159"/>
                  </a:lnTo>
                  <a:lnTo>
                    <a:pt x="170" y="171"/>
                  </a:lnTo>
                  <a:lnTo>
                    <a:pt x="0" y="85"/>
                  </a:lnTo>
                  <a:lnTo>
                    <a:pt x="170" y="0"/>
                  </a:lnTo>
                  <a:lnTo>
                    <a:pt x="176" y="13"/>
                  </a:lnTo>
                  <a:lnTo>
                    <a:pt x="18" y="92"/>
                  </a:lnTo>
                  <a:lnTo>
                    <a:pt x="12" y="79"/>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53" name="Group 58"/>
            <p:cNvGrpSpPr>
              <a:grpSpLocks/>
            </p:cNvGrpSpPr>
            <p:nvPr/>
          </p:nvGrpSpPr>
          <p:grpSpPr bwMode="auto">
            <a:xfrm>
              <a:off x="24980" y="16681"/>
              <a:ext cx="6357" cy="4121"/>
              <a:chOff x="3934" y="2627"/>
              <a:chExt cx="1001" cy="649"/>
            </a:xfrm>
          </p:grpSpPr>
          <p:sp>
            <p:nvSpPr>
              <p:cNvPr id="54" name="Rectangle 56"/>
              <p:cNvSpPr>
                <a:spLocks noChangeArrowheads="1"/>
              </p:cNvSpPr>
              <p:nvPr/>
            </p:nvSpPr>
            <p:spPr bwMode="auto">
              <a:xfrm>
                <a:off x="3934" y="2627"/>
                <a:ext cx="100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Successfully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 name="Rectangle 57"/>
              <p:cNvSpPr>
                <a:spLocks noChangeArrowheads="1"/>
              </p:cNvSpPr>
              <p:nvPr/>
            </p:nvSpPr>
            <p:spPr bwMode="auto">
              <a:xfrm>
                <a:off x="4172" y="2838"/>
                <a:ext cx="51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Check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56" name="Freeform 59"/>
            <p:cNvSpPr>
              <a:spLocks noEditPoints="1"/>
            </p:cNvSpPr>
            <p:nvPr/>
          </p:nvSpPr>
          <p:spPr bwMode="auto">
            <a:xfrm>
              <a:off x="5613" y="18992"/>
              <a:ext cx="13081" cy="1086"/>
            </a:xfrm>
            <a:custGeom>
              <a:avLst/>
              <a:gdLst>
                <a:gd name="T0" fmla="*/ 1257935 w 2060"/>
                <a:gd name="T1" fmla="*/ 58420 h 171"/>
                <a:gd name="T2" fmla="*/ 1308100 w 2060"/>
                <a:gd name="T3" fmla="*/ 50165 h 171"/>
                <a:gd name="T4" fmla="*/ 1224280 w 2060"/>
                <a:gd name="T5" fmla="*/ 58420 h 171"/>
                <a:gd name="T6" fmla="*/ 1174115 w 2060"/>
                <a:gd name="T7" fmla="*/ 50165 h 171"/>
                <a:gd name="T8" fmla="*/ 1224280 w 2060"/>
                <a:gd name="T9" fmla="*/ 58420 h 171"/>
                <a:gd name="T10" fmla="*/ 1090295 w 2060"/>
                <a:gd name="T11" fmla="*/ 58420 h 171"/>
                <a:gd name="T12" fmla="*/ 1140460 w 2060"/>
                <a:gd name="T13" fmla="*/ 50165 h 171"/>
                <a:gd name="T14" fmla="*/ 1056640 w 2060"/>
                <a:gd name="T15" fmla="*/ 58420 h 171"/>
                <a:gd name="T16" fmla="*/ 1006475 w 2060"/>
                <a:gd name="T17" fmla="*/ 50165 h 171"/>
                <a:gd name="T18" fmla="*/ 1056640 w 2060"/>
                <a:gd name="T19" fmla="*/ 58420 h 171"/>
                <a:gd name="T20" fmla="*/ 922655 w 2060"/>
                <a:gd name="T21" fmla="*/ 58420 h 171"/>
                <a:gd name="T22" fmla="*/ 972820 w 2060"/>
                <a:gd name="T23" fmla="*/ 50165 h 171"/>
                <a:gd name="T24" fmla="*/ 889000 w 2060"/>
                <a:gd name="T25" fmla="*/ 58420 h 171"/>
                <a:gd name="T26" fmla="*/ 838835 w 2060"/>
                <a:gd name="T27" fmla="*/ 50165 h 171"/>
                <a:gd name="T28" fmla="*/ 889000 w 2060"/>
                <a:gd name="T29" fmla="*/ 58420 h 171"/>
                <a:gd name="T30" fmla="*/ 755015 w 2060"/>
                <a:gd name="T31" fmla="*/ 58420 h 171"/>
                <a:gd name="T32" fmla="*/ 805180 w 2060"/>
                <a:gd name="T33" fmla="*/ 50165 h 171"/>
                <a:gd name="T34" fmla="*/ 721360 w 2060"/>
                <a:gd name="T35" fmla="*/ 58420 h 171"/>
                <a:gd name="T36" fmla="*/ 671195 w 2060"/>
                <a:gd name="T37" fmla="*/ 50165 h 171"/>
                <a:gd name="T38" fmla="*/ 721360 w 2060"/>
                <a:gd name="T39" fmla="*/ 58420 h 171"/>
                <a:gd name="T40" fmla="*/ 587375 w 2060"/>
                <a:gd name="T41" fmla="*/ 58420 h 171"/>
                <a:gd name="T42" fmla="*/ 637540 w 2060"/>
                <a:gd name="T43" fmla="*/ 50165 h 171"/>
                <a:gd name="T44" fmla="*/ 553720 w 2060"/>
                <a:gd name="T45" fmla="*/ 58420 h 171"/>
                <a:gd name="T46" fmla="*/ 503555 w 2060"/>
                <a:gd name="T47" fmla="*/ 50165 h 171"/>
                <a:gd name="T48" fmla="*/ 553720 w 2060"/>
                <a:gd name="T49" fmla="*/ 58420 h 171"/>
                <a:gd name="T50" fmla="*/ 419735 w 2060"/>
                <a:gd name="T51" fmla="*/ 58420 h 171"/>
                <a:gd name="T52" fmla="*/ 469900 w 2060"/>
                <a:gd name="T53" fmla="*/ 50165 h 171"/>
                <a:gd name="T54" fmla="*/ 386080 w 2060"/>
                <a:gd name="T55" fmla="*/ 58420 h 171"/>
                <a:gd name="T56" fmla="*/ 335915 w 2060"/>
                <a:gd name="T57" fmla="*/ 50165 h 171"/>
                <a:gd name="T58" fmla="*/ 386080 w 2060"/>
                <a:gd name="T59" fmla="*/ 58420 h 171"/>
                <a:gd name="T60" fmla="*/ 252095 w 2060"/>
                <a:gd name="T61" fmla="*/ 58420 h 171"/>
                <a:gd name="T62" fmla="*/ 302260 w 2060"/>
                <a:gd name="T63" fmla="*/ 50165 h 171"/>
                <a:gd name="T64" fmla="*/ 218440 w 2060"/>
                <a:gd name="T65" fmla="*/ 58420 h 171"/>
                <a:gd name="T66" fmla="*/ 168275 w 2060"/>
                <a:gd name="T67" fmla="*/ 50165 h 171"/>
                <a:gd name="T68" fmla="*/ 218440 w 2060"/>
                <a:gd name="T69" fmla="*/ 58420 h 171"/>
                <a:gd name="T70" fmla="*/ 84455 w 2060"/>
                <a:gd name="T71" fmla="*/ 58420 h 171"/>
                <a:gd name="T72" fmla="*/ 134620 w 2060"/>
                <a:gd name="T73" fmla="*/ 50165 h 171"/>
                <a:gd name="T74" fmla="*/ 50800 w 2060"/>
                <a:gd name="T75" fmla="*/ 58420 h 171"/>
                <a:gd name="T76" fmla="*/ 8890 w 2060"/>
                <a:gd name="T77" fmla="*/ 50165 h 171"/>
                <a:gd name="T78" fmla="*/ 50800 w 2060"/>
                <a:gd name="T79" fmla="*/ 58420 h 171"/>
                <a:gd name="T80" fmla="*/ 107950 w 2060"/>
                <a:gd name="T81" fmla="*/ 0 h 171"/>
                <a:gd name="T82" fmla="*/ 10795 w 2060"/>
                <a:gd name="T83" fmla="*/ 58420 h 171"/>
                <a:gd name="T84" fmla="*/ 111125 w 2060"/>
                <a:gd name="T85" fmla="*/ 100965 h 171"/>
                <a:gd name="T86" fmla="*/ 0 w 2060"/>
                <a:gd name="T87" fmla="*/ 53975 h 171"/>
                <a:gd name="T88" fmla="*/ 111125 w 2060"/>
                <a:gd name="T89" fmla="*/ 8255 h 171"/>
                <a:gd name="T90" fmla="*/ 6985 w 2060"/>
                <a:gd name="T91" fmla="*/ 50165 h 1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60" h="171">
                  <a:moveTo>
                    <a:pt x="2060" y="92"/>
                  </a:moveTo>
                  <a:lnTo>
                    <a:pt x="1981" y="92"/>
                  </a:lnTo>
                  <a:lnTo>
                    <a:pt x="1981" y="79"/>
                  </a:lnTo>
                  <a:lnTo>
                    <a:pt x="2060" y="79"/>
                  </a:lnTo>
                  <a:lnTo>
                    <a:pt x="2060" y="92"/>
                  </a:lnTo>
                  <a:close/>
                  <a:moveTo>
                    <a:pt x="1928" y="92"/>
                  </a:moveTo>
                  <a:lnTo>
                    <a:pt x="1849" y="92"/>
                  </a:lnTo>
                  <a:lnTo>
                    <a:pt x="1849" y="79"/>
                  </a:lnTo>
                  <a:lnTo>
                    <a:pt x="1928" y="79"/>
                  </a:lnTo>
                  <a:lnTo>
                    <a:pt x="1928" y="92"/>
                  </a:lnTo>
                  <a:close/>
                  <a:moveTo>
                    <a:pt x="1796" y="92"/>
                  </a:moveTo>
                  <a:lnTo>
                    <a:pt x="1717" y="92"/>
                  </a:lnTo>
                  <a:lnTo>
                    <a:pt x="1717" y="79"/>
                  </a:lnTo>
                  <a:lnTo>
                    <a:pt x="1796" y="79"/>
                  </a:lnTo>
                  <a:lnTo>
                    <a:pt x="1796" y="92"/>
                  </a:lnTo>
                  <a:close/>
                  <a:moveTo>
                    <a:pt x="1664" y="92"/>
                  </a:moveTo>
                  <a:lnTo>
                    <a:pt x="1585" y="92"/>
                  </a:lnTo>
                  <a:lnTo>
                    <a:pt x="1585" y="79"/>
                  </a:lnTo>
                  <a:lnTo>
                    <a:pt x="1664" y="79"/>
                  </a:lnTo>
                  <a:lnTo>
                    <a:pt x="1664" y="92"/>
                  </a:lnTo>
                  <a:close/>
                  <a:moveTo>
                    <a:pt x="1532" y="92"/>
                  </a:moveTo>
                  <a:lnTo>
                    <a:pt x="1453" y="92"/>
                  </a:lnTo>
                  <a:lnTo>
                    <a:pt x="1453" y="79"/>
                  </a:lnTo>
                  <a:lnTo>
                    <a:pt x="1532" y="79"/>
                  </a:lnTo>
                  <a:lnTo>
                    <a:pt x="1532" y="92"/>
                  </a:lnTo>
                  <a:close/>
                  <a:moveTo>
                    <a:pt x="1400" y="92"/>
                  </a:moveTo>
                  <a:lnTo>
                    <a:pt x="1321" y="92"/>
                  </a:lnTo>
                  <a:lnTo>
                    <a:pt x="1321" y="79"/>
                  </a:lnTo>
                  <a:lnTo>
                    <a:pt x="1400" y="79"/>
                  </a:lnTo>
                  <a:lnTo>
                    <a:pt x="1400" y="92"/>
                  </a:lnTo>
                  <a:close/>
                  <a:moveTo>
                    <a:pt x="1268" y="92"/>
                  </a:moveTo>
                  <a:lnTo>
                    <a:pt x="1189" y="92"/>
                  </a:lnTo>
                  <a:lnTo>
                    <a:pt x="1189" y="79"/>
                  </a:lnTo>
                  <a:lnTo>
                    <a:pt x="1268" y="79"/>
                  </a:lnTo>
                  <a:lnTo>
                    <a:pt x="1268" y="92"/>
                  </a:lnTo>
                  <a:close/>
                  <a:moveTo>
                    <a:pt x="1136" y="92"/>
                  </a:moveTo>
                  <a:lnTo>
                    <a:pt x="1057" y="92"/>
                  </a:lnTo>
                  <a:lnTo>
                    <a:pt x="1057" y="79"/>
                  </a:lnTo>
                  <a:lnTo>
                    <a:pt x="1136" y="79"/>
                  </a:lnTo>
                  <a:lnTo>
                    <a:pt x="1136" y="92"/>
                  </a:lnTo>
                  <a:close/>
                  <a:moveTo>
                    <a:pt x="1004" y="92"/>
                  </a:moveTo>
                  <a:lnTo>
                    <a:pt x="925" y="92"/>
                  </a:lnTo>
                  <a:lnTo>
                    <a:pt x="925" y="79"/>
                  </a:lnTo>
                  <a:lnTo>
                    <a:pt x="1004" y="79"/>
                  </a:lnTo>
                  <a:lnTo>
                    <a:pt x="1004" y="92"/>
                  </a:lnTo>
                  <a:close/>
                  <a:moveTo>
                    <a:pt x="872" y="92"/>
                  </a:moveTo>
                  <a:lnTo>
                    <a:pt x="793" y="92"/>
                  </a:lnTo>
                  <a:lnTo>
                    <a:pt x="793" y="79"/>
                  </a:lnTo>
                  <a:lnTo>
                    <a:pt x="872" y="79"/>
                  </a:lnTo>
                  <a:lnTo>
                    <a:pt x="872" y="92"/>
                  </a:lnTo>
                  <a:close/>
                  <a:moveTo>
                    <a:pt x="740" y="92"/>
                  </a:moveTo>
                  <a:lnTo>
                    <a:pt x="661" y="92"/>
                  </a:lnTo>
                  <a:lnTo>
                    <a:pt x="661" y="79"/>
                  </a:lnTo>
                  <a:lnTo>
                    <a:pt x="740" y="79"/>
                  </a:lnTo>
                  <a:lnTo>
                    <a:pt x="740" y="92"/>
                  </a:lnTo>
                  <a:close/>
                  <a:moveTo>
                    <a:pt x="608" y="92"/>
                  </a:moveTo>
                  <a:lnTo>
                    <a:pt x="529" y="92"/>
                  </a:lnTo>
                  <a:lnTo>
                    <a:pt x="529" y="79"/>
                  </a:lnTo>
                  <a:lnTo>
                    <a:pt x="608" y="79"/>
                  </a:lnTo>
                  <a:lnTo>
                    <a:pt x="608" y="92"/>
                  </a:lnTo>
                  <a:close/>
                  <a:moveTo>
                    <a:pt x="476" y="92"/>
                  </a:moveTo>
                  <a:lnTo>
                    <a:pt x="397" y="92"/>
                  </a:lnTo>
                  <a:lnTo>
                    <a:pt x="397" y="79"/>
                  </a:lnTo>
                  <a:lnTo>
                    <a:pt x="476" y="79"/>
                  </a:lnTo>
                  <a:lnTo>
                    <a:pt x="476" y="92"/>
                  </a:lnTo>
                  <a:close/>
                  <a:moveTo>
                    <a:pt x="344" y="92"/>
                  </a:moveTo>
                  <a:lnTo>
                    <a:pt x="265" y="92"/>
                  </a:lnTo>
                  <a:lnTo>
                    <a:pt x="265" y="79"/>
                  </a:lnTo>
                  <a:lnTo>
                    <a:pt x="344" y="79"/>
                  </a:lnTo>
                  <a:lnTo>
                    <a:pt x="344" y="92"/>
                  </a:lnTo>
                  <a:close/>
                  <a:moveTo>
                    <a:pt x="212" y="92"/>
                  </a:moveTo>
                  <a:lnTo>
                    <a:pt x="133" y="92"/>
                  </a:lnTo>
                  <a:lnTo>
                    <a:pt x="133" y="79"/>
                  </a:lnTo>
                  <a:lnTo>
                    <a:pt x="212" y="79"/>
                  </a:lnTo>
                  <a:lnTo>
                    <a:pt x="212" y="92"/>
                  </a:lnTo>
                  <a:close/>
                  <a:moveTo>
                    <a:pt x="80" y="92"/>
                  </a:moveTo>
                  <a:lnTo>
                    <a:pt x="14" y="92"/>
                  </a:lnTo>
                  <a:lnTo>
                    <a:pt x="14" y="79"/>
                  </a:lnTo>
                  <a:lnTo>
                    <a:pt x="80" y="79"/>
                  </a:lnTo>
                  <a:lnTo>
                    <a:pt x="80" y="92"/>
                  </a:lnTo>
                  <a:close/>
                  <a:moveTo>
                    <a:pt x="11" y="79"/>
                  </a:moveTo>
                  <a:lnTo>
                    <a:pt x="170" y="0"/>
                  </a:lnTo>
                  <a:lnTo>
                    <a:pt x="175" y="13"/>
                  </a:lnTo>
                  <a:lnTo>
                    <a:pt x="17" y="92"/>
                  </a:lnTo>
                  <a:lnTo>
                    <a:pt x="17" y="79"/>
                  </a:lnTo>
                  <a:lnTo>
                    <a:pt x="175" y="159"/>
                  </a:lnTo>
                  <a:lnTo>
                    <a:pt x="170" y="171"/>
                  </a:lnTo>
                  <a:lnTo>
                    <a:pt x="0" y="85"/>
                  </a:lnTo>
                  <a:lnTo>
                    <a:pt x="170" y="0"/>
                  </a:lnTo>
                  <a:lnTo>
                    <a:pt x="175" y="13"/>
                  </a:lnTo>
                  <a:lnTo>
                    <a:pt x="17" y="92"/>
                  </a:lnTo>
                  <a:lnTo>
                    <a:pt x="11" y="79"/>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57" name="Group 62"/>
            <p:cNvGrpSpPr>
              <a:grpSpLocks/>
            </p:cNvGrpSpPr>
            <p:nvPr/>
          </p:nvGrpSpPr>
          <p:grpSpPr bwMode="auto">
            <a:xfrm>
              <a:off x="9721" y="16681"/>
              <a:ext cx="6357" cy="4121"/>
              <a:chOff x="1531" y="2627"/>
              <a:chExt cx="1001" cy="649"/>
            </a:xfrm>
          </p:grpSpPr>
          <p:sp>
            <p:nvSpPr>
              <p:cNvPr id="58" name="Rectangle 60"/>
              <p:cNvSpPr>
                <a:spLocks noChangeArrowheads="1"/>
              </p:cNvSpPr>
              <p:nvPr/>
            </p:nvSpPr>
            <p:spPr bwMode="auto">
              <a:xfrm>
                <a:off x="1531" y="2627"/>
                <a:ext cx="100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Successfully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61"/>
              <p:cNvSpPr>
                <a:spLocks noChangeArrowheads="1"/>
              </p:cNvSpPr>
              <p:nvPr/>
            </p:nvSpPr>
            <p:spPr bwMode="auto">
              <a:xfrm>
                <a:off x="1809" y="2838"/>
                <a:ext cx="44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60" name="Rectangle 63"/>
            <p:cNvSpPr>
              <a:spLocks noChangeArrowheads="1"/>
            </p:cNvSpPr>
            <p:nvPr/>
          </p:nvSpPr>
          <p:spPr bwMode="auto">
            <a:xfrm>
              <a:off x="43840" y="1092"/>
              <a:ext cx="8388" cy="29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4"/>
            <p:cNvSpPr>
              <a:spLocks noEditPoints="1"/>
            </p:cNvSpPr>
            <p:nvPr/>
          </p:nvSpPr>
          <p:spPr bwMode="auto">
            <a:xfrm>
              <a:off x="43802" y="1047"/>
              <a:ext cx="8464" cy="3017"/>
            </a:xfrm>
            <a:custGeom>
              <a:avLst/>
              <a:gdLst>
                <a:gd name="T0" fmla="*/ 0 w 1333"/>
                <a:gd name="T1" fmla="*/ 0 h 475"/>
                <a:gd name="T2" fmla="*/ 846455 w 1333"/>
                <a:gd name="T3" fmla="*/ 0 h 475"/>
                <a:gd name="T4" fmla="*/ 846455 w 1333"/>
                <a:gd name="T5" fmla="*/ 301625 h 475"/>
                <a:gd name="T6" fmla="*/ 0 w 1333"/>
                <a:gd name="T7" fmla="*/ 301625 h 475"/>
                <a:gd name="T8" fmla="*/ 0 w 1333"/>
                <a:gd name="T9" fmla="*/ 0 h 475"/>
                <a:gd name="T10" fmla="*/ 8255 w 1333"/>
                <a:gd name="T11" fmla="*/ 297815 h 475"/>
                <a:gd name="T12" fmla="*/ 3810 w 1333"/>
                <a:gd name="T13" fmla="*/ 293370 h 475"/>
                <a:gd name="T14" fmla="*/ 842645 w 1333"/>
                <a:gd name="T15" fmla="*/ 293370 h 475"/>
                <a:gd name="T16" fmla="*/ 838200 w 1333"/>
                <a:gd name="T17" fmla="*/ 297815 h 475"/>
                <a:gd name="T18" fmla="*/ 838200 w 1333"/>
                <a:gd name="T19" fmla="*/ 4445 h 475"/>
                <a:gd name="T20" fmla="*/ 842645 w 1333"/>
                <a:gd name="T21" fmla="*/ 8255 h 475"/>
                <a:gd name="T22" fmla="*/ 3810 w 1333"/>
                <a:gd name="T23" fmla="*/ 8255 h 475"/>
                <a:gd name="T24" fmla="*/ 8255 w 1333"/>
                <a:gd name="T25" fmla="*/ 4445 h 475"/>
                <a:gd name="T26" fmla="*/ 8255 w 1333"/>
                <a:gd name="T27" fmla="*/ 297815 h 4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33" h="475">
                  <a:moveTo>
                    <a:pt x="0" y="0"/>
                  </a:moveTo>
                  <a:lnTo>
                    <a:pt x="1333" y="0"/>
                  </a:lnTo>
                  <a:lnTo>
                    <a:pt x="1333" y="475"/>
                  </a:lnTo>
                  <a:lnTo>
                    <a:pt x="0" y="475"/>
                  </a:lnTo>
                  <a:lnTo>
                    <a:pt x="0" y="0"/>
                  </a:lnTo>
                  <a:close/>
                  <a:moveTo>
                    <a:pt x="13" y="469"/>
                  </a:moveTo>
                  <a:lnTo>
                    <a:pt x="6" y="462"/>
                  </a:lnTo>
                  <a:lnTo>
                    <a:pt x="1327" y="462"/>
                  </a:lnTo>
                  <a:lnTo>
                    <a:pt x="1320" y="469"/>
                  </a:lnTo>
                  <a:lnTo>
                    <a:pt x="1320" y="7"/>
                  </a:lnTo>
                  <a:lnTo>
                    <a:pt x="1327" y="13"/>
                  </a:lnTo>
                  <a:lnTo>
                    <a:pt x="6" y="13"/>
                  </a:lnTo>
                  <a:lnTo>
                    <a:pt x="13" y="7"/>
                  </a:lnTo>
                  <a:lnTo>
                    <a:pt x="13" y="469"/>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62" name="Group 67"/>
            <p:cNvGrpSpPr>
              <a:grpSpLocks/>
            </p:cNvGrpSpPr>
            <p:nvPr/>
          </p:nvGrpSpPr>
          <p:grpSpPr bwMode="auto">
            <a:xfrm>
              <a:off x="46024" y="1841"/>
              <a:ext cx="3817" cy="2781"/>
              <a:chOff x="7248" y="290"/>
              <a:chExt cx="601" cy="438"/>
            </a:xfrm>
          </p:grpSpPr>
          <p:sp>
            <p:nvSpPr>
              <p:cNvPr id="63" name="Rectangle 65"/>
              <p:cNvSpPr>
                <a:spLocks noChangeArrowheads="1"/>
              </p:cNvSpPr>
              <p:nvPr/>
            </p:nvSpPr>
            <p:spPr bwMode="auto">
              <a:xfrm>
                <a:off x="7248" y="290"/>
                <a:ext cx="60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8" name="Rectangle 66"/>
              <p:cNvSpPr>
                <a:spLocks noChangeArrowheads="1"/>
              </p:cNvSpPr>
              <p:nvPr/>
            </p:nvSpPr>
            <p:spPr bwMode="auto">
              <a:xfrm>
                <a:off x="7248" y="475"/>
                <a:ext cx="594"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49" name="Freeform 68"/>
            <p:cNvSpPr>
              <a:spLocks noEditPoints="1"/>
            </p:cNvSpPr>
            <p:nvPr/>
          </p:nvSpPr>
          <p:spPr bwMode="auto">
            <a:xfrm>
              <a:off x="47993" y="4025"/>
              <a:ext cx="82" cy="57430"/>
            </a:xfrm>
            <a:custGeom>
              <a:avLst/>
              <a:gdLst>
                <a:gd name="T0" fmla="*/ 0 w 13"/>
                <a:gd name="T1" fmla="*/ 5575300 h 9044"/>
                <a:gd name="T2" fmla="*/ 0 w 13"/>
                <a:gd name="T3" fmla="*/ 5356860 h 9044"/>
                <a:gd name="T4" fmla="*/ 8255 w 13"/>
                <a:gd name="T5" fmla="*/ 5189220 h 9044"/>
                <a:gd name="T6" fmla="*/ 8255 w 13"/>
                <a:gd name="T7" fmla="*/ 5071745 h 9044"/>
                <a:gd name="T8" fmla="*/ 0 w 13"/>
                <a:gd name="T9" fmla="*/ 4904105 h 9044"/>
                <a:gd name="T10" fmla="*/ 0 w 13"/>
                <a:gd name="T11" fmla="*/ 4652645 h 9044"/>
                <a:gd name="T12" fmla="*/ 0 w 13"/>
                <a:gd name="T13" fmla="*/ 4434840 h 9044"/>
                <a:gd name="T14" fmla="*/ 8255 w 13"/>
                <a:gd name="T15" fmla="*/ 4267200 h 9044"/>
                <a:gd name="T16" fmla="*/ 8255 w 13"/>
                <a:gd name="T17" fmla="*/ 4149725 h 9044"/>
                <a:gd name="T18" fmla="*/ 0 w 13"/>
                <a:gd name="T19" fmla="*/ 3982085 h 9044"/>
                <a:gd name="T20" fmla="*/ 0 w 13"/>
                <a:gd name="T21" fmla="*/ 3730625 h 9044"/>
                <a:gd name="T22" fmla="*/ 0 w 13"/>
                <a:gd name="T23" fmla="*/ 3512820 h 9044"/>
                <a:gd name="T24" fmla="*/ 8255 w 13"/>
                <a:gd name="T25" fmla="*/ 3345180 h 9044"/>
                <a:gd name="T26" fmla="*/ 8255 w 13"/>
                <a:gd name="T27" fmla="*/ 3227705 h 9044"/>
                <a:gd name="T28" fmla="*/ 0 w 13"/>
                <a:gd name="T29" fmla="*/ 3060065 h 9044"/>
                <a:gd name="T30" fmla="*/ 0 w 13"/>
                <a:gd name="T31" fmla="*/ 2808605 h 9044"/>
                <a:gd name="T32" fmla="*/ 0 w 13"/>
                <a:gd name="T33" fmla="*/ 2590165 h 9044"/>
                <a:gd name="T34" fmla="*/ 8255 w 13"/>
                <a:gd name="T35" fmla="*/ 2422525 h 9044"/>
                <a:gd name="T36" fmla="*/ 8255 w 13"/>
                <a:gd name="T37" fmla="*/ 2305050 h 9044"/>
                <a:gd name="T38" fmla="*/ 0 w 13"/>
                <a:gd name="T39" fmla="*/ 2137410 h 9044"/>
                <a:gd name="T40" fmla="*/ 0 w 13"/>
                <a:gd name="T41" fmla="*/ 1885950 h 9044"/>
                <a:gd name="T42" fmla="*/ 0 w 13"/>
                <a:gd name="T43" fmla="*/ 1668145 h 9044"/>
                <a:gd name="T44" fmla="*/ 8255 w 13"/>
                <a:gd name="T45" fmla="*/ 1500505 h 9044"/>
                <a:gd name="T46" fmla="*/ 8255 w 13"/>
                <a:gd name="T47" fmla="*/ 1383030 h 9044"/>
                <a:gd name="T48" fmla="*/ 0 w 13"/>
                <a:gd name="T49" fmla="*/ 1215390 h 9044"/>
                <a:gd name="T50" fmla="*/ 0 w 13"/>
                <a:gd name="T51" fmla="*/ 963930 h 9044"/>
                <a:gd name="T52" fmla="*/ 0 w 13"/>
                <a:gd name="T53" fmla="*/ 746125 h 9044"/>
                <a:gd name="T54" fmla="*/ 8255 w 13"/>
                <a:gd name="T55" fmla="*/ 578485 h 9044"/>
                <a:gd name="T56" fmla="*/ 8255 w 13"/>
                <a:gd name="T57" fmla="*/ 461010 h 9044"/>
                <a:gd name="T58" fmla="*/ 0 w 13"/>
                <a:gd name="T59" fmla="*/ 293370 h 9044"/>
                <a:gd name="T60" fmla="*/ 0 w 13"/>
                <a:gd name="T61" fmla="*/ 41910 h 9044"/>
                <a:gd name="T62" fmla="*/ 0 w 13"/>
                <a:gd name="T63" fmla="*/ 92075 h 9044"/>
                <a:gd name="T64" fmla="*/ 0 w 13"/>
                <a:gd name="T65" fmla="*/ 209550 h 9044"/>
                <a:gd name="T66" fmla="*/ 8255 w 13"/>
                <a:gd name="T67" fmla="*/ 377190 h 9044"/>
                <a:gd name="T68" fmla="*/ 8255 w 13"/>
                <a:gd name="T69" fmla="*/ 628650 h 9044"/>
                <a:gd name="T70" fmla="*/ 8255 w 13"/>
                <a:gd name="T71" fmla="*/ 846455 h 9044"/>
                <a:gd name="T72" fmla="*/ 0 w 13"/>
                <a:gd name="T73" fmla="*/ 1014095 h 9044"/>
                <a:gd name="T74" fmla="*/ 0 w 13"/>
                <a:gd name="T75" fmla="*/ 1131570 h 9044"/>
                <a:gd name="T76" fmla="*/ 8255 w 13"/>
                <a:gd name="T77" fmla="*/ 1299210 h 9044"/>
                <a:gd name="T78" fmla="*/ 8255 w 13"/>
                <a:gd name="T79" fmla="*/ 1550670 h 9044"/>
                <a:gd name="T80" fmla="*/ 8255 w 13"/>
                <a:gd name="T81" fmla="*/ 1768475 h 9044"/>
                <a:gd name="T82" fmla="*/ 0 w 13"/>
                <a:gd name="T83" fmla="*/ 1936750 h 9044"/>
                <a:gd name="T84" fmla="*/ 0 w 13"/>
                <a:gd name="T85" fmla="*/ 2053590 h 9044"/>
                <a:gd name="T86" fmla="*/ 8255 w 13"/>
                <a:gd name="T87" fmla="*/ 2221230 h 9044"/>
                <a:gd name="T88" fmla="*/ 8255 w 13"/>
                <a:gd name="T89" fmla="*/ 2473325 h 9044"/>
                <a:gd name="T90" fmla="*/ 8255 w 13"/>
                <a:gd name="T91" fmla="*/ 2691130 h 9044"/>
                <a:gd name="T92" fmla="*/ 0 w 13"/>
                <a:gd name="T93" fmla="*/ 2858770 h 9044"/>
                <a:gd name="T94" fmla="*/ 0 w 13"/>
                <a:gd name="T95" fmla="*/ 2976245 h 9044"/>
                <a:gd name="T96" fmla="*/ 8255 w 13"/>
                <a:gd name="T97" fmla="*/ 3143885 h 9044"/>
                <a:gd name="T98" fmla="*/ 8255 w 13"/>
                <a:gd name="T99" fmla="*/ 3395345 h 9044"/>
                <a:gd name="T100" fmla="*/ 8255 w 13"/>
                <a:gd name="T101" fmla="*/ 3613150 h 9044"/>
                <a:gd name="T102" fmla="*/ 0 w 13"/>
                <a:gd name="T103" fmla="*/ 3780790 h 9044"/>
                <a:gd name="T104" fmla="*/ 0 w 13"/>
                <a:gd name="T105" fmla="*/ 3898265 h 9044"/>
                <a:gd name="T106" fmla="*/ 8255 w 13"/>
                <a:gd name="T107" fmla="*/ 4065905 h 9044"/>
                <a:gd name="T108" fmla="*/ 8255 w 13"/>
                <a:gd name="T109" fmla="*/ 4317365 h 9044"/>
                <a:gd name="T110" fmla="*/ 8255 w 13"/>
                <a:gd name="T111" fmla="*/ 4535170 h 9044"/>
                <a:gd name="T112" fmla="*/ 0 w 13"/>
                <a:gd name="T113" fmla="*/ 4703445 h 9044"/>
                <a:gd name="T114" fmla="*/ 0 w 13"/>
                <a:gd name="T115" fmla="*/ 4820285 h 9044"/>
                <a:gd name="T116" fmla="*/ 8255 w 13"/>
                <a:gd name="T117" fmla="*/ 4987925 h 9044"/>
                <a:gd name="T118" fmla="*/ 8255 w 13"/>
                <a:gd name="T119" fmla="*/ 5240020 h 9044"/>
                <a:gd name="T120" fmla="*/ 8255 w 13"/>
                <a:gd name="T121" fmla="*/ 5457825 h 9044"/>
                <a:gd name="T122" fmla="*/ 0 w 13"/>
                <a:gd name="T123" fmla="*/ 5625465 h 90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 h="9044">
                  <a:moveTo>
                    <a:pt x="0" y="9044"/>
                  </a:moveTo>
                  <a:lnTo>
                    <a:pt x="0" y="8964"/>
                  </a:lnTo>
                  <a:lnTo>
                    <a:pt x="13" y="8964"/>
                  </a:lnTo>
                  <a:lnTo>
                    <a:pt x="13" y="9044"/>
                  </a:lnTo>
                  <a:lnTo>
                    <a:pt x="0" y="9044"/>
                  </a:lnTo>
                  <a:close/>
                  <a:moveTo>
                    <a:pt x="0" y="8912"/>
                  </a:moveTo>
                  <a:lnTo>
                    <a:pt x="0" y="8832"/>
                  </a:lnTo>
                  <a:lnTo>
                    <a:pt x="13" y="8832"/>
                  </a:lnTo>
                  <a:lnTo>
                    <a:pt x="13" y="8912"/>
                  </a:lnTo>
                  <a:lnTo>
                    <a:pt x="0" y="8912"/>
                  </a:lnTo>
                  <a:close/>
                  <a:moveTo>
                    <a:pt x="0" y="8780"/>
                  </a:moveTo>
                  <a:lnTo>
                    <a:pt x="0" y="8700"/>
                  </a:lnTo>
                  <a:lnTo>
                    <a:pt x="13" y="8700"/>
                  </a:lnTo>
                  <a:lnTo>
                    <a:pt x="13" y="8780"/>
                  </a:lnTo>
                  <a:lnTo>
                    <a:pt x="0" y="8780"/>
                  </a:lnTo>
                  <a:close/>
                  <a:moveTo>
                    <a:pt x="0" y="8648"/>
                  </a:moveTo>
                  <a:lnTo>
                    <a:pt x="0" y="8568"/>
                  </a:lnTo>
                  <a:lnTo>
                    <a:pt x="13" y="8568"/>
                  </a:lnTo>
                  <a:lnTo>
                    <a:pt x="13" y="8648"/>
                  </a:lnTo>
                  <a:lnTo>
                    <a:pt x="0" y="8648"/>
                  </a:lnTo>
                  <a:close/>
                  <a:moveTo>
                    <a:pt x="0" y="8516"/>
                  </a:moveTo>
                  <a:lnTo>
                    <a:pt x="0" y="8436"/>
                  </a:lnTo>
                  <a:lnTo>
                    <a:pt x="13" y="8436"/>
                  </a:lnTo>
                  <a:lnTo>
                    <a:pt x="13" y="8516"/>
                  </a:lnTo>
                  <a:lnTo>
                    <a:pt x="0" y="8516"/>
                  </a:lnTo>
                  <a:close/>
                  <a:moveTo>
                    <a:pt x="0" y="8384"/>
                  </a:moveTo>
                  <a:lnTo>
                    <a:pt x="0" y="8304"/>
                  </a:lnTo>
                  <a:lnTo>
                    <a:pt x="13" y="8304"/>
                  </a:lnTo>
                  <a:lnTo>
                    <a:pt x="13" y="8384"/>
                  </a:lnTo>
                  <a:lnTo>
                    <a:pt x="0" y="8384"/>
                  </a:lnTo>
                  <a:close/>
                  <a:moveTo>
                    <a:pt x="0" y="8252"/>
                  </a:moveTo>
                  <a:lnTo>
                    <a:pt x="0" y="8172"/>
                  </a:lnTo>
                  <a:lnTo>
                    <a:pt x="13" y="8172"/>
                  </a:lnTo>
                  <a:lnTo>
                    <a:pt x="13" y="8252"/>
                  </a:lnTo>
                  <a:lnTo>
                    <a:pt x="0" y="8252"/>
                  </a:lnTo>
                  <a:close/>
                  <a:moveTo>
                    <a:pt x="0" y="8119"/>
                  </a:moveTo>
                  <a:lnTo>
                    <a:pt x="0" y="8040"/>
                  </a:lnTo>
                  <a:lnTo>
                    <a:pt x="13" y="8040"/>
                  </a:lnTo>
                  <a:lnTo>
                    <a:pt x="13" y="8119"/>
                  </a:lnTo>
                  <a:lnTo>
                    <a:pt x="0" y="8119"/>
                  </a:lnTo>
                  <a:close/>
                  <a:moveTo>
                    <a:pt x="0" y="7987"/>
                  </a:moveTo>
                  <a:lnTo>
                    <a:pt x="0" y="7908"/>
                  </a:lnTo>
                  <a:lnTo>
                    <a:pt x="13" y="7908"/>
                  </a:lnTo>
                  <a:lnTo>
                    <a:pt x="13" y="7987"/>
                  </a:lnTo>
                  <a:lnTo>
                    <a:pt x="0" y="7987"/>
                  </a:lnTo>
                  <a:close/>
                  <a:moveTo>
                    <a:pt x="0" y="7855"/>
                  </a:moveTo>
                  <a:lnTo>
                    <a:pt x="0" y="7776"/>
                  </a:lnTo>
                  <a:lnTo>
                    <a:pt x="13" y="7776"/>
                  </a:lnTo>
                  <a:lnTo>
                    <a:pt x="13" y="7855"/>
                  </a:lnTo>
                  <a:lnTo>
                    <a:pt x="0" y="7855"/>
                  </a:lnTo>
                  <a:close/>
                  <a:moveTo>
                    <a:pt x="0" y="7723"/>
                  </a:moveTo>
                  <a:lnTo>
                    <a:pt x="0" y="7644"/>
                  </a:lnTo>
                  <a:lnTo>
                    <a:pt x="13" y="7644"/>
                  </a:lnTo>
                  <a:lnTo>
                    <a:pt x="13" y="7723"/>
                  </a:lnTo>
                  <a:lnTo>
                    <a:pt x="0" y="7723"/>
                  </a:lnTo>
                  <a:close/>
                  <a:moveTo>
                    <a:pt x="0" y="7591"/>
                  </a:moveTo>
                  <a:lnTo>
                    <a:pt x="0" y="7512"/>
                  </a:lnTo>
                  <a:lnTo>
                    <a:pt x="13" y="7512"/>
                  </a:lnTo>
                  <a:lnTo>
                    <a:pt x="13" y="7591"/>
                  </a:lnTo>
                  <a:lnTo>
                    <a:pt x="0" y="7591"/>
                  </a:lnTo>
                  <a:close/>
                  <a:moveTo>
                    <a:pt x="0" y="7459"/>
                  </a:moveTo>
                  <a:lnTo>
                    <a:pt x="0" y="7380"/>
                  </a:lnTo>
                  <a:lnTo>
                    <a:pt x="13" y="7380"/>
                  </a:lnTo>
                  <a:lnTo>
                    <a:pt x="13" y="7459"/>
                  </a:lnTo>
                  <a:lnTo>
                    <a:pt x="0" y="7459"/>
                  </a:lnTo>
                  <a:close/>
                  <a:moveTo>
                    <a:pt x="0" y="7327"/>
                  </a:moveTo>
                  <a:lnTo>
                    <a:pt x="0" y="7248"/>
                  </a:lnTo>
                  <a:lnTo>
                    <a:pt x="13" y="7248"/>
                  </a:lnTo>
                  <a:lnTo>
                    <a:pt x="13" y="7327"/>
                  </a:lnTo>
                  <a:lnTo>
                    <a:pt x="0" y="7327"/>
                  </a:lnTo>
                  <a:close/>
                  <a:moveTo>
                    <a:pt x="0" y="7195"/>
                  </a:moveTo>
                  <a:lnTo>
                    <a:pt x="0" y="7116"/>
                  </a:lnTo>
                  <a:lnTo>
                    <a:pt x="13" y="7116"/>
                  </a:lnTo>
                  <a:lnTo>
                    <a:pt x="13" y="7195"/>
                  </a:lnTo>
                  <a:lnTo>
                    <a:pt x="0" y="7195"/>
                  </a:lnTo>
                  <a:close/>
                  <a:moveTo>
                    <a:pt x="0" y="7063"/>
                  </a:moveTo>
                  <a:lnTo>
                    <a:pt x="0" y="6984"/>
                  </a:lnTo>
                  <a:lnTo>
                    <a:pt x="13" y="6984"/>
                  </a:lnTo>
                  <a:lnTo>
                    <a:pt x="13" y="7063"/>
                  </a:lnTo>
                  <a:lnTo>
                    <a:pt x="0" y="7063"/>
                  </a:lnTo>
                  <a:close/>
                  <a:moveTo>
                    <a:pt x="0" y="6931"/>
                  </a:moveTo>
                  <a:lnTo>
                    <a:pt x="0" y="6852"/>
                  </a:lnTo>
                  <a:lnTo>
                    <a:pt x="13" y="6852"/>
                  </a:lnTo>
                  <a:lnTo>
                    <a:pt x="13" y="6931"/>
                  </a:lnTo>
                  <a:lnTo>
                    <a:pt x="0" y="6931"/>
                  </a:lnTo>
                  <a:close/>
                  <a:moveTo>
                    <a:pt x="0" y="6799"/>
                  </a:moveTo>
                  <a:lnTo>
                    <a:pt x="0" y="6720"/>
                  </a:lnTo>
                  <a:lnTo>
                    <a:pt x="13" y="6720"/>
                  </a:lnTo>
                  <a:lnTo>
                    <a:pt x="13" y="6799"/>
                  </a:lnTo>
                  <a:lnTo>
                    <a:pt x="0" y="6799"/>
                  </a:lnTo>
                  <a:close/>
                  <a:moveTo>
                    <a:pt x="0" y="6667"/>
                  </a:moveTo>
                  <a:lnTo>
                    <a:pt x="0" y="6588"/>
                  </a:lnTo>
                  <a:lnTo>
                    <a:pt x="13" y="6588"/>
                  </a:lnTo>
                  <a:lnTo>
                    <a:pt x="13" y="6667"/>
                  </a:lnTo>
                  <a:lnTo>
                    <a:pt x="0" y="6667"/>
                  </a:lnTo>
                  <a:close/>
                  <a:moveTo>
                    <a:pt x="0" y="6535"/>
                  </a:moveTo>
                  <a:lnTo>
                    <a:pt x="0" y="6456"/>
                  </a:lnTo>
                  <a:lnTo>
                    <a:pt x="13" y="6456"/>
                  </a:lnTo>
                  <a:lnTo>
                    <a:pt x="13" y="6535"/>
                  </a:lnTo>
                  <a:lnTo>
                    <a:pt x="0" y="6535"/>
                  </a:lnTo>
                  <a:close/>
                  <a:moveTo>
                    <a:pt x="0" y="6403"/>
                  </a:moveTo>
                  <a:lnTo>
                    <a:pt x="0" y="6324"/>
                  </a:lnTo>
                  <a:lnTo>
                    <a:pt x="13" y="6324"/>
                  </a:lnTo>
                  <a:lnTo>
                    <a:pt x="13" y="6403"/>
                  </a:lnTo>
                  <a:lnTo>
                    <a:pt x="0" y="6403"/>
                  </a:lnTo>
                  <a:close/>
                  <a:moveTo>
                    <a:pt x="0" y="6271"/>
                  </a:moveTo>
                  <a:lnTo>
                    <a:pt x="0" y="6192"/>
                  </a:lnTo>
                  <a:lnTo>
                    <a:pt x="13" y="6192"/>
                  </a:lnTo>
                  <a:lnTo>
                    <a:pt x="13" y="6271"/>
                  </a:lnTo>
                  <a:lnTo>
                    <a:pt x="0" y="6271"/>
                  </a:lnTo>
                  <a:close/>
                  <a:moveTo>
                    <a:pt x="0" y="6139"/>
                  </a:moveTo>
                  <a:lnTo>
                    <a:pt x="0" y="6060"/>
                  </a:lnTo>
                  <a:lnTo>
                    <a:pt x="13" y="6060"/>
                  </a:lnTo>
                  <a:lnTo>
                    <a:pt x="13" y="6139"/>
                  </a:lnTo>
                  <a:lnTo>
                    <a:pt x="0" y="6139"/>
                  </a:lnTo>
                  <a:close/>
                  <a:moveTo>
                    <a:pt x="0" y="6007"/>
                  </a:moveTo>
                  <a:lnTo>
                    <a:pt x="0" y="5928"/>
                  </a:lnTo>
                  <a:lnTo>
                    <a:pt x="13" y="5928"/>
                  </a:lnTo>
                  <a:lnTo>
                    <a:pt x="13" y="6007"/>
                  </a:lnTo>
                  <a:lnTo>
                    <a:pt x="0" y="6007"/>
                  </a:lnTo>
                  <a:close/>
                  <a:moveTo>
                    <a:pt x="0" y="5875"/>
                  </a:moveTo>
                  <a:lnTo>
                    <a:pt x="0" y="5796"/>
                  </a:lnTo>
                  <a:lnTo>
                    <a:pt x="13" y="5796"/>
                  </a:lnTo>
                  <a:lnTo>
                    <a:pt x="13" y="5875"/>
                  </a:lnTo>
                  <a:lnTo>
                    <a:pt x="0" y="5875"/>
                  </a:lnTo>
                  <a:close/>
                  <a:moveTo>
                    <a:pt x="0" y="5743"/>
                  </a:moveTo>
                  <a:lnTo>
                    <a:pt x="0" y="5664"/>
                  </a:lnTo>
                  <a:lnTo>
                    <a:pt x="13" y="5664"/>
                  </a:lnTo>
                  <a:lnTo>
                    <a:pt x="13" y="5743"/>
                  </a:lnTo>
                  <a:lnTo>
                    <a:pt x="0" y="5743"/>
                  </a:lnTo>
                  <a:close/>
                  <a:moveTo>
                    <a:pt x="0" y="5611"/>
                  </a:moveTo>
                  <a:lnTo>
                    <a:pt x="0" y="5532"/>
                  </a:lnTo>
                  <a:lnTo>
                    <a:pt x="13" y="5532"/>
                  </a:lnTo>
                  <a:lnTo>
                    <a:pt x="13" y="5611"/>
                  </a:lnTo>
                  <a:lnTo>
                    <a:pt x="0" y="5611"/>
                  </a:lnTo>
                  <a:close/>
                  <a:moveTo>
                    <a:pt x="0" y="5479"/>
                  </a:moveTo>
                  <a:lnTo>
                    <a:pt x="0" y="5400"/>
                  </a:lnTo>
                  <a:lnTo>
                    <a:pt x="13" y="5400"/>
                  </a:lnTo>
                  <a:lnTo>
                    <a:pt x="13" y="5479"/>
                  </a:lnTo>
                  <a:lnTo>
                    <a:pt x="0" y="5479"/>
                  </a:lnTo>
                  <a:close/>
                  <a:moveTo>
                    <a:pt x="0" y="5347"/>
                  </a:moveTo>
                  <a:lnTo>
                    <a:pt x="0" y="5268"/>
                  </a:lnTo>
                  <a:lnTo>
                    <a:pt x="13" y="5268"/>
                  </a:lnTo>
                  <a:lnTo>
                    <a:pt x="13" y="5347"/>
                  </a:lnTo>
                  <a:lnTo>
                    <a:pt x="0" y="5347"/>
                  </a:lnTo>
                  <a:close/>
                  <a:moveTo>
                    <a:pt x="0" y="5215"/>
                  </a:moveTo>
                  <a:lnTo>
                    <a:pt x="0" y="5136"/>
                  </a:lnTo>
                  <a:lnTo>
                    <a:pt x="13" y="5136"/>
                  </a:lnTo>
                  <a:lnTo>
                    <a:pt x="13" y="5215"/>
                  </a:lnTo>
                  <a:lnTo>
                    <a:pt x="0" y="5215"/>
                  </a:lnTo>
                  <a:close/>
                  <a:moveTo>
                    <a:pt x="0" y="5083"/>
                  </a:moveTo>
                  <a:lnTo>
                    <a:pt x="0" y="5004"/>
                  </a:lnTo>
                  <a:lnTo>
                    <a:pt x="13" y="5004"/>
                  </a:lnTo>
                  <a:lnTo>
                    <a:pt x="13" y="5083"/>
                  </a:lnTo>
                  <a:lnTo>
                    <a:pt x="0" y="5083"/>
                  </a:lnTo>
                  <a:close/>
                  <a:moveTo>
                    <a:pt x="0" y="4951"/>
                  </a:moveTo>
                  <a:lnTo>
                    <a:pt x="0" y="4872"/>
                  </a:lnTo>
                  <a:lnTo>
                    <a:pt x="13" y="4872"/>
                  </a:lnTo>
                  <a:lnTo>
                    <a:pt x="13" y="4951"/>
                  </a:lnTo>
                  <a:lnTo>
                    <a:pt x="0" y="4951"/>
                  </a:lnTo>
                  <a:close/>
                  <a:moveTo>
                    <a:pt x="0" y="4819"/>
                  </a:moveTo>
                  <a:lnTo>
                    <a:pt x="0" y="4740"/>
                  </a:lnTo>
                  <a:lnTo>
                    <a:pt x="13" y="4740"/>
                  </a:lnTo>
                  <a:lnTo>
                    <a:pt x="13" y="4819"/>
                  </a:lnTo>
                  <a:lnTo>
                    <a:pt x="0" y="4819"/>
                  </a:lnTo>
                  <a:close/>
                  <a:moveTo>
                    <a:pt x="0" y="4687"/>
                  </a:moveTo>
                  <a:lnTo>
                    <a:pt x="0" y="4607"/>
                  </a:lnTo>
                  <a:lnTo>
                    <a:pt x="13" y="4607"/>
                  </a:lnTo>
                  <a:lnTo>
                    <a:pt x="13" y="4687"/>
                  </a:lnTo>
                  <a:lnTo>
                    <a:pt x="0" y="4687"/>
                  </a:lnTo>
                  <a:close/>
                  <a:moveTo>
                    <a:pt x="0" y="4555"/>
                  </a:moveTo>
                  <a:lnTo>
                    <a:pt x="0" y="4475"/>
                  </a:lnTo>
                  <a:lnTo>
                    <a:pt x="13" y="4475"/>
                  </a:lnTo>
                  <a:lnTo>
                    <a:pt x="13" y="4555"/>
                  </a:lnTo>
                  <a:lnTo>
                    <a:pt x="0" y="4555"/>
                  </a:lnTo>
                  <a:close/>
                  <a:moveTo>
                    <a:pt x="0" y="4423"/>
                  </a:moveTo>
                  <a:lnTo>
                    <a:pt x="0" y="4343"/>
                  </a:lnTo>
                  <a:lnTo>
                    <a:pt x="13" y="4343"/>
                  </a:lnTo>
                  <a:lnTo>
                    <a:pt x="13" y="4423"/>
                  </a:lnTo>
                  <a:lnTo>
                    <a:pt x="0" y="4423"/>
                  </a:lnTo>
                  <a:close/>
                  <a:moveTo>
                    <a:pt x="0" y="4291"/>
                  </a:moveTo>
                  <a:lnTo>
                    <a:pt x="0" y="4211"/>
                  </a:lnTo>
                  <a:lnTo>
                    <a:pt x="13" y="4211"/>
                  </a:lnTo>
                  <a:lnTo>
                    <a:pt x="13" y="4291"/>
                  </a:lnTo>
                  <a:lnTo>
                    <a:pt x="0" y="4291"/>
                  </a:lnTo>
                  <a:close/>
                  <a:moveTo>
                    <a:pt x="0" y="4159"/>
                  </a:moveTo>
                  <a:lnTo>
                    <a:pt x="0" y="4079"/>
                  </a:lnTo>
                  <a:lnTo>
                    <a:pt x="13" y="4079"/>
                  </a:lnTo>
                  <a:lnTo>
                    <a:pt x="13" y="4159"/>
                  </a:lnTo>
                  <a:lnTo>
                    <a:pt x="0" y="4159"/>
                  </a:lnTo>
                  <a:close/>
                  <a:moveTo>
                    <a:pt x="0" y="4027"/>
                  </a:moveTo>
                  <a:lnTo>
                    <a:pt x="0" y="3947"/>
                  </a:lnTo>
                  <a:lnTo>
                    <a:pt x="13" y="3947"/>
                  </a:lnTo>
                  <a:lnTo>
                    <a:pt x="13" y="4027"/>
                  </a:lnTo>
                  <a:lnTo>
                    <a:pt x="0" y="4027"/>
                  </a:lnTo>
                  <a:close/>
                  <a:moveTo>
                    <a:pt x="0" y="3895"/>
                  </a:moveTo>
                  <a:lnTo>
                    <a:pt x="0" y="3815"/>
                  </a:lnTo>
                  <a:lnTo>
                    <a:pt x="13" y="3815"/>
                  </a:lnTo>
                  <a:lnTo>
                    <a:pt x="13" y="3895"/>
                  </a:lnTo>
                  <a:lnTo>
                    <a:pt x="0" y="3895"/>
                  </a:lnTo>
                  <a:close/>
                  <a:moveTo>
                    <a:pt x="0" y="3762"/>
                  </a:moveTo>
                  <a:lnTo>
                    <a:pt x="0" y="3683"/>
                  </a:lnTo>
                  <a:lnTo>
                    <a:pt x="13" y="3683"/>
                  </a:lnTo>
                  <a:lnTo>
                    <a:pt x="13" y="3762"/>
                  </a:lnTo>
                  <a:lnTo>
                    <a:pt x="0" y="3762"/>
                  </a:lnTo>
                  <a:close/>
                  <a:moveTo>
                    <a:pt x="0" y="3630"/>
                  </a:moveTo>
                  <a:lnTo>
                    <a:pt x="0" y="3551"/>
                  </a:lnTo>
                  <a:lnTo>
                    <a:pt x="13" y="3551"/>
                  </a:lnTo>
                  <a:lnTo>
                    <a:pt x="13" y="3630"/>
                  </a:lnTo>
                  <a:lnTo>
                    <a:pt x="0" y="3630"/>
                  </a:lnTo>
                  <a:close/>
                  <a:moveTo>
                    <a:pt x="0" y="3498"/>
                  </a:moveTo>
                  <a:lnTo>
                    <a:pt x="0" y="3419"/>
                  </a:lnTo>
                  <a:lnTo>
                    <a:pt x="13" y="3419"/>
                  </a:lnTo>
                  <a:lnTo>
                    <a:pt x="13" y="3498"/>
                  </a:lnTo>
                  <a:lnTo>
                    <a:pt x="0" y="3498"/>
                  </a:lnTo>
                  <a:close/>
                  <a:moveTo>
                    <a:pt x="0" y="3366"/>
                  </a:moveTo>
                  <a:lnTo>
                    <a:pt x="0" y="3287"/>
                  </a:lnTo>
                  <a:lnTo>
                    <a:pt x="13" y="3287"/>
                  </a:lnTo>
                  <a:lnTo>
                    <a:pt x="13" y="3366"/>
                  </a:lnTo>
                  <a:lnTo>
                    <a:pt x="0" y="3366"/>
                  </a:lnTo>
                  <a:close/>
                  <a:moveTo>
                    <a:pt x="0" y="3234"/>
                  </a:moveTo>
                  <a:lnTo>
                    <a:pt x="0" y="3155"/>
                  </a:lnTo>
                  <a:lnTo>
                    <a:pt x="13" y="3155"/>
                  </a:lnTo>
                  <a:lnTo>
                    <a:pt x="13" y="3234"/>
                  </a:lnTo>
                  <a:lnTo>
                    <a:pt x="0" y="3234"/>
                  </a:lnTo>
                  <a:close/>
                  <a:moveTo>
                    <a:pt x="0" y="3102"/>
                  </a:moveTo>
                  <a:lnTo>
                    <a:pt x="0" y="3023"/>
                  </a:lnTo>
                  <a:lnTo>
                    <a:pt x="13" y="3023"/>
                  </a:lnTo>
                  <a:lnTo>
                    <a:pt x="13" y="3102"/>
                  </a:lnTo>
                  <a:lnTo>
                    <a:pt x="0" y="3102"/>
                  </a:lnTo>
                  <a:close/>
                  <a:moveTo>
                    <a:pt x="0" y="2970"/>
                  </a:moveTo>
                  <a:lnTo>
                    <a:pt x="0" y="2891"/>
                  </a:lnTo>
                  <a:lnTo>
                    <a:pt x="13" y="2891"/>
                  </a:lnTo>
                  <a:lnTo>
                    <a:pt x="13" y="2970"/>
                  </a:lnTo>
                  <a:lnTo>
                    <a:pt x="0" y="2970"/>
                  </a:lnTo>
                  <a:close/>
                  <a:moveTo>
                    <a:pt x="0" y="2838"/>
                  </a:moveTo>
                  <a:lnTo>
                    <a:pt x="0" y="2759"/>
                  </a:lnTo>
                  <a:lnTo>
                    <a:pt x="13" y="2759"/>
                  </a:lnTo>
                  <a:lnTo>
                    <a:pt x="13" y="2838"/>
                  </a:lnTo>
                  <a:lnTo>
                    <a:pt x="0" y="2838"/>
                  </a:lnTo>
                  <a:close/>
                  <a:moveTo>
                    <a:pt x="0" y="2706"/>
                  </a:moveTo>
                  <a:lnTo>
                    <a:pt x="0" y="2627"/>
                  </a:lnTo>
                  <a:lnTo>
                    <a:pt x="13" y="2627"/>
                  </a:lnTo>
                  <a:lnTo>
                    <a:pt x="13" y="2706"/>
                  </a:lnTo>
                  <a:lnTo>
                    <a:pt x="0" y="2706"/>
                  </a:lnTo>
                  <a:close/>
                  <a:moveTo>
                    <a:pt x="0" y="2574"/>
                  </a:moveTo>
                  <a:lnTo>
                    <a:pt x="0" y="2495"/>
                  </a:lnTo>
                  <a:lnTo>
                    <a:pt x="13" y="2495"/>
                  </a:lnTo>
                  <a:lnTo>
                    <a:pt x="13" y="2574"/>
                  </a:lnTo>
                  <a:lnTo>
                    <a:pt x="0" y="2574"/>
                  </a:lnTo>
                  <a:close/>
                  <a:moveTo>
                    <a:pt x="0" y="2442"/>
                  </a:moveTo>
                  <a:lnTo>
                    <a:pt x="0" y="2363"/>
                  </a:lnTo>
                  <a:lnTo>
                    <a:pt x="13" y="2363"/>
                  </a:lnTo>
                  <a:lnTo>
                    <a:pt x="13" y="2442"/>
                  </a:lnTo>
                  <a:lnTo>
                    <a:pt x="0" y="2442"/>
                  </a:lnTo>
                  <a:close/>
                  <a:moveTo>
                    <a:pt x="0" y="2310"/>
                  </a:moveTo>
                  <a:lnTo>
                    <a:pt x="0" y="2231"/>
                  </a:lnTo>
                  <a:lnTo>
                    <a:pt x="13" y="2231"/>
                  </a:lnTo>
                  <a:lnTo>
                    <a:pt x="13" y="2310"/>
                  </a:lnTo>
                  <a:lnTo>
                    <a:pt x="0" y="2310"/>
                  </a:lnTo>
                  <a:close/>
                  <a:moveTo>
                    <a:pt x="0" y="2178"/>
                  </a:moveTo>
                  <a:lnTo>
                    <a:pt x="0" y="2099"/>
                  </a:lnTo>
                  <a:lnTo>
                    <a:pt x="13" y="2099"/>
                  </a:lnTo>
                  <a:lnTo>
                    <a:pt x="13" y="2178"/>
                  </a:lnTo>
                  <a:lnTo>
                    <a:pt x="0" y="2178"/>
                  </a:lnTo>
                  <a:close/>
                  <a:moveTo>
                    <a:pt x="0" y="2046"/>
                  </a:moveTo>
                  <a:lnTo>
                    <a:pt x="0" y="1967"/>
                  </a:lnTo>
                  <a:lnTo>
                    <a:pt x="13" y="1967"/>
                  </a:lnTo>
                  <a:lnTo>
                    <a:pt x="13" y="2046"/>
                  </a:lnTo>
                  <a:lnTo>
                    <a:pt x="0" y="2046"/>
                  </a:lnTo>
                  <a:close/>
                  <a:moveTo>
                    <a:pt x="0" y="1914"/>
                  </a:moveTo>
                  <a:lnTo>
                    <a:pt x="0" y="1835"/>
                  </a:lnTo>
                  <a:lnTo>
                    <a:pt x="13" y="1835"/>
                  </a:lnTo>
                  <a:lnTo>
                    <a:pt x="13" y="1914"/>
                  </a:lnTo>
                  <a:lnTo>
                    <a:pt x="0" y="1914"/>
                  </a:lnTo>
                  <a:close/>
                  <a:moveTo>
                    <a:pt x="0" y="1782"/>
                  </a:moveTo>
                  <a:lnTo>
                    <a:pt x="0" y="1703"/>
                  </a:lnTo>
                  <a:lnTo>
                    <a:pt x="13" y="1703"/>
                  </a:lnTo>
                  <a:lnTo>
                    <a:pt x="13" y="1782"/>
                  </a:lnTo>
                  <a:lnTo>
                    <a:pt x="0" y="1782"/>
                  </a:lnTo>
                  <a:close/>
                  <a:moveTo>
                    <a:pt x="0" y="1650"/>
                  </a:moveTo>
                  <a:lnTo>
                    <a:pt x="0" y="1571"/>
                  </a:lnTo>
                  <a:lnTo>
                    <a:pt x="13" y="1571"/>
                  </a:lnTo>
                  <a:lnTo>
                    <a:pt x="13" y="1650"/>
                  </a:lnTo>
                  <a:lnTo>
                    <a:pt x="0" y="1650"/>
                  </a:lnTo>
                  <a:close/>
                  <a:moveTo>
                    <a:pt x="0" y="1518"/>
                  </a:moveTo>
                  <a:lnTo>
                    <a:pt x="0" y="1439"/>
                  </a:lnTo>
                  <a:lnTo>
                    <a:pt x="13" y="1439"/>
                  </a:lnTo>
                  <a:lnTo>
                    <a:pt x="13" y="1518"/>
                  </a:lnTo>
                  <a:lnTo>
                    <a:pt x="0" y="1518"/>
                  </a:lnTo>
                  <a:close/>
                  <a:moveTo>
                    <a:pt x="0" y="1386"/>
                  </a:moveTo>
                  <a:lnTo>
                    <a:pt x="0" y="1307"/>
                  </a:lnTo>
                  <a:lnTo>
                    <a:pt x="13" y="1307"/>
                  </a:lnTo>
                  <a:lnTo>
                    <a:pt x="13" y="1386"/>
                  </a:lnTo>
                  <a:lnTo>
                    <a:pt x="0" y="1386"/>
                  </a:lnTo>
                  <a:close/>
                  <a:moveTo>
                    <a:pt x="0" y="1254"/>
                  </a:moveTo>
                  <a:lnTo>
                    <a:pt x="0" y="1175"/>
                  </a:lnTo>
                  <a:lnTo>
                    <a:pt x="13" y="1175"/>
                  </a:lnTo>
                  <a:lnTo>
                    <a:pt x="13" y="1254"/>
                  </a:lnTo>
                  <a:lnTo>
                    <a:pt x="0" y="1254"/>
                  </a:lnTo>
                  <a:close/>
                  <a:moveTo>
                    <a:pt x="0" y="1122"/>
                  </a:moveTo>
                  <a:lnTo>
                    <a:pt x="0" y="1043"/>
                  </a:lnTo>
                  <a:lnTo>
                    <a:pt x="13" y="1043"/>
                  </a:lnTo>
                  <a:lnTo>
                    <a:pt x="13" y="1122"/>
                  </a:lnTo>
                  <a:lnTo>
                    <a:pt x="0" y="1122"/>
                  </a:lnTo>
                  <a:close/>
                  <a:moveTo>
                    <a:pt x="0" y="990"/>
                  </a:moveTo>
                  <a:lnTo>
                    <a:pt x="0" y="911"/>
                  </a:lnTo>
                  <a:lnTo>
                    <a:pt x="13" y="911"/>
                  </a:lnTo>
                  <a:lnTo>
                    <a:pt x="13" y="990"/>
                  </a:lnTo>
                  <a:lnTo>
                    <a:pt x="0" y="990"/>
                  </a:lnTo>
                  <a:close/>
                  <a:moveTo>
                    <a:pt x="0" y="858"/>
                  </a:moveTo>
                  <a:lnTo>
                    <a:pt x="0" y="779"/>
                  </a:lnTo>
                  <a:lnTo>
                    <a:pt x="13" y="779"/>
                  </a:lnTo>
                  <a:lnTo>
                    <a:pt x="13" y="858"/>
                  </a:lnTo>
                  <a:lnTo>
                    <a:pt x="0" y="858"/>
                  </a:lnTo>
                  <a:close/>
                  <a:moveTo>
                    <a:pt x="0" y="726"/>
                  </a:moveTo>
                  <a:lnTo>
                    <a:pt x="0" y="647"/>
                  </a:lnTo>
                  <a:lnTo>
                    <a:pt x="13" y="647"/>
                  </a:lnTo>
                  <a:lnTo>
                    <a:pt x="13" y="726"/>
                  </a:lnTo>
                  <a:lnTo>
                    <a:pt x="0" y="726"/>
                  </a:lnTo>
                  <a:close/>
                  <a:moveTo>
                    <a:pt x="0" y="594"/>
                  </a:moveTo>
                  <a:lnTo>
                    <a:pt x="0" y="515"/>
                  </a:lnTo>
                  <a:lnTo>
                    <a:pt x="13" y="515"/>
                  </a:lnTo>
                  <a:lnTo>
                    <a:pt x="13" y="594"/>
                  </a:lnTo>
                  <a:lnTo>
                    <a:pt x="0" y="594"/>
                  </a:lnTo>
                  <a:close/>
                  <a:moveTo>
                    <a:pt x="0" y="462"/>
                  </a:moveTo>
                  <a:lnTo>
                    <a:pt x="0" y="383"/>
                  </a:lnTo>
                  <a:lnTo>
                    <a:pt x="13" y="383"/>
                  </a:lnTo>
                  <a:lnTo>
                    <a:pt x="13" y="462"/>
                  </a:lnTo>
                  <a:lnTo>
                    <a:pt x="0" y="462"/>
                  </a:lnTo>
                  <a:close/>
                  <a:moveTo>
                    <a:pt x="0" y="330"/>
                  </a:moveTo>
                  <a:lnTo>
                    <a:pt x="0" y="250"/>
                  </a:lnTo>
                  <a:lnTo>
                    <a:pt x="13" y="250"/>
                  </a:lnTo>
                  <a:lnTo>
                    <a:pt x="13" y="330"/>
                  </a:lnTo>
                  <a:lnTo>
                    <a:pt x="0" y="330"/>
                  </a:lnTo>
                  <a:close/>
                  <a:moveTo>
                    <a:pt x="0" y="198"/>
                  </a:moveTo>
                  <a:lnTo>
                    <a:pt x="0" y="118"/>
                  </a:lnTo>
                  <a:lnTo>
                    <a:pt x="13" y="118"/>
                  </a:lnTo>
                  <a:lnTo>
                    <a:pt x="13" y="198"/>
                  </a:lnTo>
                  <a:lnTo>
                    <a:pt x="0" y="198"/>
                  </a:lnTo>
                  <a:close/>
                  <a:moveTo>
                    <a:pt x="0" y="66"/>
                  </a:moveTo>
                  <a:lnTo>
                    <a:pt x="0" y="0"/>
                  </a:lnTo>
                  <a:lnTo>
                    <a:pt x="13" y="0"/>
                  </a:lnTo>
                  <a:lnTo>
                    <a:pt x="13" y="13"/>
                  </a:lnTo>
                  <a:lnTo>
                    <a:pt x="0" y="13"/>
                  </a:lnTo>
                  <a:lnTo>
                    <a:pt x="0" y="0"/>
                  </a:lnTo>
                  <a:lnTo>
                    <a:pt x="13" y="0"/>
                  </a:lnTo>
                  <a:lnTo>
                    <a:pt x="13" y="66"/>
                  </a:lnTo>
                  <a:lnTo>
                    <a:pt x="0" y="66"/>
                  </a:lnTo>
                  <a:close/>
                  <a:moveTo>
                    <a:pt x="13" y="66"/>
                  </a:moveTo>
                  <a:lnTo>
                    <a:pt x="13" y="145"/>
                  </a:lnTo>
                  <a:lnTo>
                    <a:pt x="0" y="145"/>
                  </a:lnTo>
                  <a:lnTo>
                    <a:pt x="0" y="66"/>
                  </a:lnTo>
                  <a:lnTo>
                    <a:pt x="13" y="66"/>
                  </a:lnTo>
                  <a:close/>
                  <a:moveTo>
                    <a:pt x="13" y="198"/>
                  </a:moveTo>
                  <a:lnTo>
                    <a:pt x="13" y="277"/>
                  </a:lnTo>
                  <a:lnTo>
                    <a:pt x="0" y="277"/>
                  </a:lnTo>
                  <a:lnTo>
                    <a:pt x="0" y="198"/>
                  </a:lnTo>
                  <a:lnTo>
                    <a:pt x="13" y="198"/>
                  </a:lnTo>
                  <a:close/>
                  <a:moveTo>
                    <a:pt x="13" y="330"/>
                  </a:moveTo>
                  <a:lnTo>
                    <a:pt x="13" y="409"/>
                  </a:lnTo>
                  <a:lnTo>
                    <a:pt x="0" y="409"/>
                  </a:lnTo>
                  <a:lnTo>
                    <a:pt x="0" y="330"/>
                  </a:lnTo>
                  <a:lnTo>
                    <a:pt x="13" y="330"/>
                  </a:lnTo>
                  <a:close/>
                  <a:moveTo>
                    <a:pt x="13" y="462"/>
                  </a:moveTo>
                  <a:lnTo>
                    <a:pt x="13" y="541"/>
                  </a:lnTo>
                  <a:lnTo>
                    <a:pt x="0" y="541"/>
                  </a:lnTo>
                  <a:lnTo>
                    <a:pt x="0" y="462"/>
                  </a:lnTo>
                  <a:lnTo>
                    <a:pt x="13" y="462"/>
                  </a:lnTo>
                  <a:close/>
                  <a:moveTo>
                    <a:pt x="13" y="594"/>
                  </a:moveTo>
                  <a:lnTo>
                    <a:pt x="13" y="673"/>
                  </a:lnTo>
                  <a:lnTo>
                    <a:pt x="0" y="673"/>
                  </a:lnTo>
                  <a:lnTo>
                    <a:pt x="0" y="594"/>
                  </a:lnTo>
                  <a:lnTo>
                    <a:pt x="13" y="594"/>
                  </a:lnTo>
                  <a:close/>
                  <a:moveTo>
                    <a:pt x="13" y="726"/>
                  </a:moveTo>
                  <a:lnTo>
                    <a:pt x="13" y="805"/>
                  </a:lnTo>
                  <a:lnTo>
                    <a:pt x="0" y="805"/>
                  </a:lnTo>
                  <a:lnTo>
                    <a:pt x="0" y="726"/>
                  </a:lnTo>
                  <a:lnTo>
                    <a:pt x="13" y="726"/>
                  </a:lnTo>
                  <a:close/>
                  <a:moveTo>
                    <a:pt x="13" y="858"/>
                  </a:moveTo>
                  <a:lnTo>
                    <a:pt x="13" y="937"/>
                  </a:lnTo>
                  <a:lnTo>
                    <a:pt x="0" y="937"/>
                  </a:lnTo>
                  <a:lnTo>
                    <a:pt x="0" y="858"/>
                  </a:lnTo>
                  <a:lnTo>
                    <a:pt x="13" y="858"/>
                  </a:lnTo>
                  <a:close/>
                  <a:moveTo>
                    <a:pt x="13" y="990"/>
                  </a:moveTo>
                  <a:lnTo>
                    <a:pt x="13" y="1069"/>
                  </a:lnTo>
                  <a:lnTo>
                    <a:pt x="0" y="1069"/>
                  </a:lnTo>
                  <a:lnTo>
                    <a:pt x="0" y="990"/>
                  </a:lnTo>
                  <a:lnTo>
                    <a:pt x="13" y="990"/>
                  </a:lnTo>
                  <a:close/>
                  <a:moveTo>
                    <a:pt x="13" y="1122"/>
                  </a:moveTo>
                  <a:lnTo>
                    <a:pt x="13" y="1201"/>
                  </a:lnTo>
                  <a:lnTo>
                    <a:pt x="0" y="1201"/>
                  </a:lnTo>
                  <a:lnTo>
                    <a:pt x="0" y="1122"/>
                  </a:lnTo>
                  <a:lnTo>
                    <a:pt x="13" y="1122"/>
                  </a:lnTo>
                  <a:close/>
                  <a:moveTo>
                    <a:pt x="13" y="1254"/>
                  </a:moveTo>
                  <a:lnTo>
                    <a:pt x="13" y="1333"/>
                  </a:lnTo>
                  <a:lnTo>
                    <a:pt x="0" y="1333"/>
                  </a:lnTo>
                  <a:lnTo>
                    <a:pt x="0" y="1254"/>
                  </a:lnTo>
                  <a:lnTo>
                    <a:pt x="13" y="1254"/>
                  </a:lnTo>
                  <a:close/>
                  <a:moveTo>
                    <a:pt x="13" y="1386"/>
                  </a:moveTo>
                  <a:lnTo>
                    <a:pt x="13" y="1465"/>
                  </a:lnTo>
                  <a:lnTo>
                    <a:pt x="0" y="1465"/>
                  </a:lnTo>
                  <a:lnTo>
                    <a:pt x="0" y="1386"/>
                  </a:lnTo>
                  <a:lnTo>
                    <a:pt x="13" y="1386"/>
                  </a:lnTo>
                  <a:close/>
                  <a:moveTo>
                    <a:pt x="13" y="1518"/>
                  </a:moveTo>
                  <a:lnTo>
                    <a:pt x="13" y="1597"/>
                  </a:lnTo>
                  <a:lnTo>
                    <a:pt x="0" y="1597"/>
                  </a:lnTo>
                  <a:lnTo>
                    <a:pt x="0" y="1518"/>
                  </a:lnTo>
                  <a:lnTo>
                    <a:pt x="13" y="1518"/>
                  </a:lnTo>
                  <a:close/>
                  <a:moveTo>
                    <a:pt x="13" y="1650"/>
                  </a:moveTo>
                  <a:lnTo>
                    <a:pt x="13" y="1729"/>
                  </a:lnTo>
                  <a:lnTo>
                    <a:pt x="0" y="1729"/>
                  </a:lnTo>
                  <a:lnTo>
                    <a:pt x="0" y="1650"/>
                  </a:lnTo>
                  <a:lnTo>
                    <a:pt x="13" y="1650"/>
                  </a:lnTo>
                  <a:close/>
                  <a:moveTo>
                    <a:pt x="13" y="1782"/>
                  </a:moveTo>
                  <a:lnTo>
                    <a:pt x="13" y="1861"/>
                  </a:lnTo>
                  <a:lnTo>
                    <a:pt x="0" y="1861"/>
                  </a:lnTo>
                  <a:lnTo>
                    <a:pt x="0" y="1782"/>
                  </a:lnTo>
                  <a:lnTo>
                    <a:pt x="13" y="1782"/>
                  </a:lnTo>
                  <a:close/>
                  <a:moveTo>
                    <a:pt x="13" y="1914"/>
                  </a:moveTo>
                  <a:lnTo>
                    <a:pt x="13" y="1993"/>
                  </a:lnTo>
                  <a:lnTo>
                    <a:pt x="0" y="1993"/>
                  </a:lnTo>
                  <a:lnTo>
                    <a:pt x="0" y="1914"/>
                  </a:lnTo>
                  <a:lnTo>
                    <a:pt x="13" y="1914"/>
                  </a:lnTo>
                  <a:close/>
                  <a:moveTo>
                    <a:pt x="13" y="2046"/>
                  </a:moveTo>
                  <a:lnTo>
                    <a:pt x="13" y="2125"/>
                  </a:lnTo>
                  <a:lnTo>
                    <a:pt x="0" y="2125"/>
                  </a:lnTo>
                  <a:lnTo>
                    <a:pt x="0" y="2046"/>
                  </a:lnTo>
                  <a:lnTo>
                    <a:pt x="13" y="2046"/>
                  </a:lnTo>
                  <a:close/>
                  <a:moveTo>
                    <a:pt x="13" y="2178"/>
                  </a:moveTo>
                  <a:lnTo>
                    <a:pt x="13" y="2257"/>
                  </a:lnTo>
                  <a:lnTo>
                    <a:pt x="0" y="2257"/>
                  </a:lnTo>
                  <a:lnTo>
                    <a:pt x="0" y="2178"/>
                  </a:lnTo>
                  <a:lnTo>
                    <a:pt x="13" y="2178"/>
                  </a:lnTo>
                  <a:close/>
                  <a:moveTo>
                    <a:pt x="13" y="2310"/>
                  </a:moveTo>
                  <a:lnTo>
                    <a:pt x="13" y="2389"/>
                  </a:lnTo>
                  <a:lnTo>
                    <a:pt x="0" y="2389"/>
                  </a:lnTo>
                  <a:lnTo>
                    <a:pt x="0" y="2310"/>
                  </a:lnTo>
                  <a:lnTo>
                    <a:pt x="13" y="2310"/>
                  </a:lnTo>
                  <a:close/>
                  <a:moveTo>
                    <a:pt x="13" y="2442"/>
                  </a:moveTo>
                  <a:lnTo>
                    <a:pt x="13" y="2521"/>
                  </a:lnTo>
                  <a:lnTo>
                    <a:pt x="0" y="2521"/>
                  </a:lnTo>
                  <a:lnTo>
                    <a:pt x="0" y="2442"/>
                  </a:lnTo>
                  <a:lnTo>
                    <a:pt x="13" y="2442"/>
                  </a:lnTo>
                  <a:close/>
                  <a:moveTo>
                    <a:pt x="13" y="2574"/>
                  </a:moveTo>
                  <a:lnTo>
                    <a:pt x="13" y="2653"/>
                  </a:lnTo>
                  <a:lnTo>
                    <a:pt x="0" y="2653"/>
                  </a:lnTo>
                  <a:lnTo>
                    <a:pt x="0" y="2574"/>
                  </a:lnTo>
                  <a:lnTo>
                    <a:pt x="13" y="2574"/>
                  </a:lnTo>
                  <a:close/>
                  <a:moveTo>
                    <a:pt x="13" y="2706"/>
                  </a:moveTo>
                  <a:lnTo>
                    <a:pt x="13" y="2785"/>
                  </a:lnTo>
                  <a:lnTo>
                    <a:pt x="0" y="2785"/>
                  </a:lnTo>
                  <a:lnTo>
                    <a:pt x="0" y="2706"/>
                  </a:lnTo>
                  <a:lnTo>
                    <a:pt x="13" y="2706"/>
                  </a:lnTo>
                  <a:close/>
                  <a:moveTo>
                    <a:pt x="13" y="2838"/>
                  </a:moveTo>
                  <a:lnTo>
                    <a:pt x="13" y="2917"/>
                  </a:lnTo>
                  <a:lnTo>
                    <a:pt x="0" y="2917"/>
                  </a:lnTo>
                  <a:lnTo>
                    <a:pt x="0" y="2838"/>
                  </a:lnTo>
                  <a:lnTo>
                    <a:pt x="13" y="2838"/>
                  </a:lnTo>
                  <a:close/>
                  <a:moveTo>
                    <a:pt x="13" y="2970"/>
                  </a:moveTo>
                  <a:lnTo>
                    <a:pt x="13" y="3050"/>
                  </a:lnTo>
                  <a:lnTo>
                    <a:pt x="0" y="3050"/>
                  </a:lnTo>
                  <a:lnTo>
                    <a:pt x="0" y="2970"/>
                  </a:lnTo>
                  <a:lnTo>
                    <a:pt x="13" y="2970"/>
                  </a:lnTo>
                  <a:close/>
                  <a:moveTo>
                    <a:pt x="13" y="3102"/>
                  </a:moveTo>
                  <a:lnTo>
                    <a:pt x="13" y="3182"/>
                  </a:lnTo>
                  <a:lnTo>
                    <a:pt x="0" y="3182"/>
                  </a:lnTo>
                  <a:lnTo>
                    <a:pt x="0" y="3102"/>
                  </a:lnTo>
                  <a:lnTo>
                    <a:pt x="13" y="3102"/>
                  </a:lnTo>
                  <a:close/>
                  <a:moveTo>
                    <a:pt x="13" y="3234"/>
                  </a:moveTo>
                  <a:lnTo>
                    <a:pt x="13" y="3314"/>
                  </a:lnTo>
                  <a:lnTo>
                    <a:pt x="0" y="3314"/>
                  </a:lnTo>
                  <a:lnTo>
                    <a:pt x="0" y="3234"/>
                  </a:lnTo>
                  <a:lnTo>
                    <a:pt x="13" y="3234"/>
                  </a:lnTo>
                  <a:close/>
                  <a:moveTo>
                    <a:pt x="13" y="3366"/>
                  </a:moveTo>
                  <a:lnTo>
                    <a:pt x="13" y="3446"/>
                  </a:lnTo>
                  <a:lnTo>
                    <a:pt x="0" y="3446"/>
                  </a:lnTo>
                  <a:lnTo>
                    <a:pt x="0" y="3366"/>
                  </a:lnTo>
                  <a:lnTo>
                    <a:pt x="13" y="3366"/>
                  </a:lnTo>
                  <a:close/>
                  <a:moveTo>
                    <a:pt x="13" y="3498"/>
                  </a:moveTo>
                  <a:lnTo>
                    <a:pt x="13" y="3578"/>
                  </a:lnTo>
                  <a:lnTo>
                    <a:pt x="0" y="3578"/>
                  </a:lnTo>
                  <a:lnTo>
                    <a:pt x="0" y="3498"/>
                  </a:lnTo>
                  <a:lnTo>
                    <a:pt x="13" y="3498"/>
                  </a:lnTo>
                  <a:close/>
                  <a:moveTo>
                    <a:pt x="13" y="3630"/>
                  </a:moveTo>
                  <a:lnTo>
                    <a:pt x="13" y="3710"/>
                  </a:lnTo>
                  <a:lnTo>
                    <a:pt x="0" y="3710"/>
                  </a:lnTo>
                  <a:lnTo>
                    <a:pt x="0" y="3630"/>
                  </a:lnTo>
                  <a:lnTo>
                    <a:pt x="13" y="3630"/>
                  </a:lnTo>
                  <a:close/>
                  <a:moveTo>
                    <a:pt x="13" y="3762"/>
                  </a:moveTo>
                  <a:lnTo>
                    <a:pt x="13" y="3842"/>
                  </a:lnTo>
                  <a:lnTo>
                    <a:pt x="0" y="3842"/>
                  </a:lnTo>
                  <a:lnTo>
                    <a:pt x="0" y="3762"/>
                  </a:lnTo>
                  <a:lnTo>
                    <a:pt x="13" y="3762"/>
                  </a:lnTo>
                  <a:close/>
                  <a:moveTo>
                    <a:pt x="13" y="3895"/>
                  </a:moveTo>
                  <a:lnTo>
                    <a:pt x="13" y="3974"/>
                  </a:lnTo>
                  <a:lnTo>
                    <a:pt x="0" y="3974"/>
                  </a:lnTo>
                  <a:lnTo>
                    <a:pt x="0" y="3895"/>
                  </a:lnTo>
                  <a:lnTo>
                    <a:pt x="13" y="3895"/>
                  </a:lnTo>
                  <a:close/>
                  <a:moveTo>
                    <a:pt x="13" y="4027"/>
                  </a:moveTo>
                  <a:lnTo>
                    <a:pt x="13" y="4106"/>
                  </a:lnTo>
                  <a:lnTo>
                    <a:pt x="0" y="4106"/>
                  </a:lnTo>
                  <a:lnTo>
                    <a:pt x="0" y="4027"/>
                  </a:lnTo>
                  <a:lnTo>
                    <a:pt x="13" y="4027"/>
                  </a:lnTo>
                  <a:close/>
                  <a:moveTo>
                    <a:pt x="13" y="4159"/>
                  </a:moveTo>
                  <a:lnTo>
                    <a:pt x="13" y="4238"/>
                  </a:lnTo>
                  <a:lnTo>
                    <a:pt x="0" y="4238"/>
                  </a:lnTo>
                  <a:lnTo>
                    <a:pt x="0" y="4159"/>
                  </a:lnTo>
                  <a:lnTo>
                    <a:pt x="13" y="4159"/>
                  </a:lnTo>
                  <a:close/>
                  <a:moveTo>
                    <a:pt x="13" y="4291"/>
                  </a:moveTo>
                  <a:lnTo>
                    <a:pt x="13" y="4370"/>
                  </a:lnTo>
                  <a:lnTo>
                    <a:pt x="0" y="4370"/>
                  </a:lnTo>
                  <a:lnTo>
                    <a:pt x="0" y="4291"/>
                  </a:lnTo>
                  <a:lnTo>
                    <a:pt x="13" y="4291"/>
                  </a:lnTo>
                  <a:close/>
                  <a:moveTo>
                    <a:pt x="13" y="4423"/>
                  </a:moveTo>
                  <a:lnTo>
                    <a:pt x="13" y="4502"/>
                  </a:lnTo>
                  <a:lnTo>
                    <a:pt x="0" y="4502"/>
                  </a:lnTo>
                  <a:lnTo>
                    <a:pt x="0" y="4423"/>
                  </a:lnTo>
                  <a:lnTo>
                    <a:pt x="13" y="4423"/>
                  </a:lnTo>
                  <a:close/>
                  <a:moveTo>
                    <a:pt x="13" y="4555"/>
                  </a:moveTo>
                  <a:lnTo>
                    <a:pt x="13" y="4634"/>
                  </a:lnTo>
                  <a:lnTo>
                    <a:pt x="0" y="4634"/>
                  </a:lnTo>
                  <a:lnTo>
                    <a:pt x="0" y="4555"/>
                  </a:lnTo>
                  <a:lnTo>
                    <a:pt x="13" y="4555"/>
                  </a:lnTo>
                  <a:close/>
                  <a:moveTo>
                    <a:pt x="13" y="4687"/>
                  </a:moveTo>
                  <a:lnTo>
                    <a:pt x="13" y="4766"/>
                  </a:lnTo>
                  <a:lnTo>
                    <a:pt x="0" y="4766"/>
                  </a:lnTo>
                  <a:lnTo>
                    <a:pt x="0" y="4687"/>
                  </a:lnTo>
                  <a:lnTo>
                    <a:pt x="13" y="4687"/>
                  </a:lnTo>
                  <a:close/>
                  <a:moveTo>
                    <a:pt x="13" y="4819"/>
                  </a:moveTo>
                  <a:lnTo>
                    <a:pt x="13" y="4898"/>
                  </a:lnTo>
                  <a:lnTo>
                    <a:pt x="0" y="4898"/>
                  </a:lnTo>
                  <a:lnTo>
                    <a:pt x="0" y="4819"/>
                  </a:lnTo>
                  <a:lnTo>
                    <a:pt x="13" y="4819"/>
                  </a:lnTo>
                  <a:close/>
                  <a:moveTo>
                    <a:pt x="13" y="4951"/>
                  </a:moveTo>
                  <a:lnTo>
                    <a:pt x="13" y="5030"/>
                  </a:lnTo>
                  <a:lnTo>
                    <a:pt x="0" y="5030"/>
                  </a:lnTo>
                  <a:lnTo>
                    <a:pt x="0" y="4951"/>
                  </a:lnTo>
                  <a:lnTo>
                    <a:pt x="13" y="4951"/>
                  </a:lnTo>
                  <a:close/>
                  <a:moveTo>
                    <a:pt x="13" y="5083"/>
                  </a:moveTo>
                  <a:lnTo>
                    <a:pt x="13" y="5162"/>
                  </a:lnTo>
                  <a:lnTo>
                    <a:pt x="0" y="5162"/>
                  </a:lnTo>
                  <a:lnTo>
                    <a:pt x="0" y="5083"/>
                  </a:lnTo>
                  <a:lnTo>
                    <a:pt x="13" y="5083"/>
                  </a:lnTo>
                  <a:close/>
                  <a:moveTo>
                    <a:pt x="13" y="5215"/>
                  </a:moveTo>
                  <a:lnTo>
                    <a:pt x="13" y="5294"/>
                  </a:lnTo>
                  <a:lnTo>
                    <a:pt x="0" y="5294"/>
                  </a:lnTo>
                  <a:lnTo>
                    <a:pt x="0" y="5215"/>
                  </a:lnTo>
                  <a:lnTo>
                    <a:pt x="13" y="5215"/>
                  </a:lnTo>
                  <a:close/>
                  <a:moveTo>
                    <a:pt x="13" y="5347"/>
                  </a:moveTo>
                  <a:lnTo>
                    <a:pt x="13" y="5426"/>
                  </a:lnTo>
                  <a:lnTo>
                    <a:pt x="0" y="5426"/>
                  </a:lnTo>
                  <a:lnTo>
                    <a:pt x="0" y="5347"/>
                  </a:lnTo>
                  <a:lnTo>
                    <a:pt x="13" y="5347"/>
                  </a:lnTo>
                  <a:close/>
                  <a:moveTo>
                    <a:pt x="13" y="5479"/>
                  </a:moveTo>
                  <a:lnTo>
                    <a:pt x="13" y="5558"/>
                  </a:lnTo>
                  <a:lnTo>
                    <a:pt x="0" y="5558"/>
                  </a:lnTo>
                  <a:lnTo>
                    <a:pt x="0" y="5479"/>
                  </a:lnTo>
                  <a:lnTo>
                    <a:pt x="13" y="5479"/>
                  </a:lnTo>
                  <a:close/>
                  <a:moveTo>
                    <a:pt x="13" y="5611"/>
                  </a:moveTo>
                  <a:lnTo>
                    <a:pt x="13" y="5690"/>
                  </a:lnTo>
                  <a:lnTo>
                    <a:pt x="0" y="5690"/>
                  </a:lnTo>
                  <a:lnTo>
                    <a:pt x="0" y="5611"/>
                  </a:lnTo>
                  <a:lnTo>
                    <a:pt x="13" y="5611"/>
                  </a:lnTo>
                  <a:close/>
                  <a:moveTo>
                    <a:pt x="13" y="5743"/>
                  </a:moveTo>
                  <a:lnTo>
                    <a:pt x="13" y="5822"/>
                  </a:lnTo>
                  <a:lnTo>
                    <a:pt x="0" y="5822"/>
                  </a:lnTo>
                  <a:lnTo>
                    <a:pt x="0" y="5743"/>
                  </a:lnTo>
                  <a:lnTo>
                    <a:pt x="13" y="5743"/>
                  </a:lnTo>
                  <a:close/>
                  <a:moveTo>
                    <a:pt x="13" y="5875"/>
                  </a:moveTo>
                  <a:lnTo>
                    <a:pt x="13" y="5954"/>
                  </a:lnTo>
                  <a:lnTo>
                    <a:pt x="0" y="5954"/>
                  </a:lnTo>
                  <a:lnTo>
                    <a:pt x="0" y="5875"/>
                  </a:lnTo>
                  <a:lnTo>
                    <a:pt x="13" y="5875"/>
                  </a:lnTo>
                  <a:close/>
                  <a:moveTo>
                    <a:pt x="13" y="6007"/>
                  </a:moveTo>
                  <a:lnTo>
                    <a:pt x="13" y="6086"/>
                  </a:lnTo>
                  <a:lnTo>
                    <a:pt x="0" y="6086"/>
                  </a:lnTo>
                  <a:lnTo>
                    <a:pt x="0" y="6007"/>
                  </a:lnTo>
                  <a:lnTo>
                    <a:pt x="13" y="6007"/>
                  </a:lnTo>
                  <a:close/>
                  <a:moveTo>
                    <a:pt x="13" y="6139"/>
                  </a:moveTo>
                  <a:lnTo>
                    <a:pt x="13" y="6218"/>
                  </a:lnTo>
                  <a:lnTo>
                    <a:pt x="0" y="6218"/>
                  </a:lnTo>
                  <a:lnTo>
                    <a:pt x="0" y="6139"/>
                  </a:lnTo>
                  <a:lnTo>
                    <a:pt x="13" y="6139"/>
                  </a:lnTo>
                  <a:close/>
                  <a:moveTo>
                    <a:pt x="13" y="6271"/>
                  </a:moveTo>
                  <a:lnTo>
                    <a:pt x="13" y="6350"/>
                  </a:lnTo>
                  <a:lnTo>
                    <a:pt x="0" y="6350"/>
                  </a:lnTo>
                  <a:lnTo>
                    <a:pt x="0" y="6271"/>
                  </a:lnTo>
                  <a:lnTo>
                    <a:pt x="13" y="6271"/>
                  </a:lnTo>
                  <a:close/>
                  <a:moveTo>
                    <a:pt x="13" y="6403"/>
                  </a:moveTo>
                  <a:lnTo>
                    <a:pt x="13" y="6482"/>
                  </a:lnTo>
                  <a:lnTo>
                    <a:pt x="0" y="6482"/>
                  </a:lnTo>
                  <a:lnTo>
                    <a:pt x="0" y="6403"/>
                  </a:lnTo>
                  <a:lnTo>
                    <a:pt x="13" y="6403"/>
                  </a:lnTo>
                  <a:close/>
                  <a:moveTo>
                    <a:pt x="13" y="6535"/>
                  </a:moveTo>
                  <a:lnTo>
                    <a:pt x="13" y="6614"/>
                  </a:lnTo>
                  <a:lnTo>
                    <a:pt x="0" y="6614"/>
                  </a:lnTo>
                  <a:lnTo>
                    <a:pt x="0" y="6535"/>
                  </a:lnTo>
                  <a:lnTo>
                    <a:pt x="13" y="6535"/>
                  </a:lnTo>
                  <a:close/>
                  <a:moveTo>
                    <a:pt x="13" y="6667"/>
                  </a:moveTo>
                  <a:lnTo>
                    <a:pt x="13" y="6746"/>
                  </a:lnTo>
                  <a:lnTo>
                    <a:pt x="0" y="6746"/>
                  </a:lnTo>
                  <a:lnTo>
                    <a:pt x="0" y="6667"/>
                  </a:lnTo>
                  <a:lnTo>
                    <a:pt x="13" y="6667"/>
                  </a:lnTo>
                  <a:close/>
                  <a:moveTo>
                    <a:pt x="13" y="6799"/>
                  </a:moveTo>
                  <a:lnTo>
                    <a:pt x="13" y="6878"/>
                  </a:lnTo>
                  <a:lnTo>
                    <a:pt x="0" y="6878"/>
                  </a:lnTo>
                  <a:lnTo>
                    <a:pt x="0" y="6799"/>
                  </a:lnTo>
                  <a:lnTo>
                    <a:pt x="13" y="6799"/>
                  </a:lnTo>
                  <a:close/>
                  <a:moveTo>
                    <a:pt x="13" y="6931"/>
                  </a:moveTo>
                  <a:lnTo>
                    <a:pt x="13" y="7010"/>
                  </a:lnTo>
                  <a:lnTo>
                    <a:pt x="0" y="7010"/>
                  </a:lnTo>
                  <a:lnTo>
                    <a:pt x="0" y="6931"/>
                  </a:lnTo>
                  <a:lnTo>
                    <a:pt x="13" y="6931"/>
                  </a:lnTo>
                  <a:close/>
                  <a:moveTo>
                    <a:pt x="13" y="7063"/>
                  </a:moveTo>
                  <a:lnTo>
                    <a:pt x="13" y="7142"/>
                  </a:lnTo>
                  <a:lnTo>
                    <a:pt x="0" y="7142"/>
                  </a:lnTo>
                  <a:lnTo>
                    <a:pt x="0" y="7063"/>
                  </a:lnTo>
                  <a:lnTo>
                    <a:pt x="13" y="7063"/>
                  </a:lnTo>
                  <a:close/>
                  <a:moveTo>
                    <a:pt x="13" y="7195"/>
                  </a:moveTo>
                  <a:lnTo>
                    <a:pt x="13" y="7274"/>
                  </a:lnTo>
                  <a:lnTo>
                    <a:pt x="0" y="7274"/>
                  </a:lnTo>
                  <a:lnTo>
                    <a:pt x="0" y="7195"/>
                  </a:lnTo>
                  <a:lnTo>
                    <a:pt x="13" y="7195"/>
                  </a:lnTo>
                  <a:close/>
                  <a:moveTo>
                    <a:pt x="13" y="7327"/>
                  </a:moveTo>
                  <a:lnTo>
                    <a:pt x="13" y="7407"/>
                  </a:lnTo>
                  <a:lnTo>
                    <a:pt x="0" y="7407"/>
                  </a:lnTo>
                  <a:lnTo>
                    <a:pt x="0" y="7327"/>
                  </a:lnTo>
                  <a:lnTo>
                    <a:pt x="13" y="7327"/>
                  </a:lnTo>
                  <a:close/>
                  <a:moveTo>
                    <a:pt x="13" y="7459"/>
                  </a:moveTo>
                  <a:lnTo>
                    <a:pt x="13" y="7539"/>
                  </a:lnTo>
                  <a:lnTo>
                    <a:pt x="0" y="7539"/>
                  </a:lnTo>
                  <a:lnTo>
                    <a:pt x="0" y="7459"/>
                  </a:lnTo>
                  <a:lnTo>
                    <a:pt x="13" y="7459"/>
                  </a:lnTo>
                  <a:close/>
                  <a:moveTo>
                    <a:pt x="13" y="7591"/>
                  </a:moveTo>
                  <a:lnTo>
                    <a:pt x="13" y="7671"/>
                  </a:lnTo>
                  <a:lnTo>
                    <a:pt x="0" y="7671"/>
                  </a:lnTo>
                  <a:lnTo>
                    <a:pt x="0" y="7591"/>
                  </a:lnTo>
                  <a:lnTo>
                    <a:pt x="13" y="7591"/>
                  </a:lnTo>
                  <a:close/>
                  <a:moveTo>
                    <a:pt x="13" y="7723"/>
                  </a:moveTo>
                  <a:lnTo>
                    <a:pt x="13" y="7803"/>
                  </a:lnTo>
                  <a:lnTo>
                    <a:pt x="0" y="7803"/>
                  </a:lnTo>
                  <a:lnTo>
                    <a:pt x="0" y="7723"/>
                  </a:lnTo>
                  <a:lnTo>
                    <a:pt x="13" y="7723"/>
                  </a:lnTo>
                  <a:close/>
                  <a:moveTo>
                    <a:pt x="13" y="7855"/>
                  </a:moveTo>
                  <a:lnTo>
                    <a:pt x="13" y="7935"/>
                  </a:lnTo>
                  <a:lnTo>
                    <a:pt x="0" y="7935"/>
                  </a:lnTo>
                  <a:lnTo>
                    <a:pt x="0" y="7855"/>
                  </a:lnTo>
                  <a:lnTo>
                    <a:pt x="13" y="7855"/>
                  </a:lnTo>
                  <a:close/>
                  <a:moveTo>
                    <a:pt x="13" y="7987"/>
                  </a:moveTo>
                  <a:lnTo>
                    <a:pt x="13" y="8067"/>
                  </a:lnTo>
                  <a:lnTo>
                    <a:pt x="0" y="8067"/>
                  </a:lnTo>
                  <a:lnTo>
                    <a:pt x="0" y="7987"/>
                  </a:lnTo>
                  <a:lnTo>
                    <a:pt x="13" y="7987"/>
                  </a:lnTo>
                  <a:close/>
                  <a:moveTo>
                    <a:pt x="13" y="8119"/>
                  </a:moveTo>
                  <a:lnTo>
                    <a:pt x="13" y="8199"/>
                  </a:lnTo>
                  <a:lnTo>
                    <a:pt x="0" y="8199"/>
                  </a:lnTo>
                  <a:lnTo>
                    <a:pt x="0" y="8119"/>
                  </a:lnTo>
                  <a:lnTo>
                    <a:pt x="13" y="8119"/>
                  </a:lnTo>
                  <a:close/>
                  <a:moveTo>
                    <a:pt x="13" y="8252"/>
                  </a:moveTo>
                  <a:lnTo>
                    <a:pt x="13" y="8331"/>
                  </a:lnTo>
                  <a:lnTo>
                    <a:pt x="0" y="8331"/>
                  </a:lnTo>
                  <a:lnTo>
                    <a:pt x="0" y="8252"/>
                  </a:lnTo>
                  <a:lnTo>
                    <a:pt x="13" y="8252"/>
                  </a:lnTo>
                  <a:close/>
                  <a:moveTo>
                    <a:pt x="13" y="8384"/>
                  </a:moveTo>
                  <a:lnTo>
                    <a:pt x="13" y="8463"/>
                  </a:lnTo>
                  <a:lnTo>
                    <a:pt x="0" y="8463"/>
                  </a:lnTo>
                  <a:lnTo>
                    <a:pt x="0" y="8384"/>
                  </a:lnTo>
                  <a:lnTo>
                    <a:pt x="13" y="8384"/>
                  </a:lnTo>
                  <a:close/>
                  <a:moveTo>
                    <a:pt x="13" y="8516"/>
                  </a:moveTo>
                  <a:lnTo>
                    <a:pt x="13" y="8595"/>
                  </a:lnTo>
                  <a:lnTo>
                    <a:pt x="0" y="8595"/>
                  </a:lnTo>
                  <a:lnTo>
                    <a:pt x="0" y="8516"/>
                  </a:lnTo>
                  <a:lnTo>
                    <a:pt x="13" y="8516"/>
                  </a:lnTo>
                  <a:close/>
                  <a:moveTo>
                    <a:pt x="13" y="8648"/>
                  </a:moveTo>
                  <a:lnTo>
                    <a:pt x="13" y="8727"/>
                  </a:lnTo>
                  <a:lnTo>
                    <a:pt x="0" y="8727"/>
                  </a:lnTo>
                  <a:lnTo>
                    <a:pt x="0" y="8648"/>
                  </a:lnTo>
                  <a:lnTo>
                    <a:pt x="13" y="8648"/>
                  </a:lnTo>
                  <a:close/>
                  <a:moveTo>
                    <a:pt x="13" y="8780"/>
                  </a:moveTo>
                  <a:lnTo>
                    <a:pt x="13" y="8859"/>
                  </a:lnTo>
                  <a:lnTo>
                    <a:pt x="0" y="8859"/>
                  </a:lnTo>
                  <a:lnTo>
                    <a:pt x="0" y="8780"/>
                  </a:lnTo>
                  <a:lnTo>
                    <a:pt x="13" y="8780"/>
                  </a:lnTo>
                  <a:close/>
                  <a:moveTo>
                    <a:pt x="13" y="8912"/>
                  </a:moveTo>
                  <a:lnTo>
                    <a:pt x="13" y="8991"/>
                  </a:lnTo>
                  <a:lnTo>
                    <a:pt x="0" y="8991"/>
                  </a:lnTo>
                  <a:lnTo>
                    <a:pt x="0" y="8912"/>
                  </a:lnTo>
                  <a:lnTo>
                    <a:pt x="13" y="891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50" name="Freeform 69"/>
            <p:cNvSpPr>
              <a:spLocks noEditPoints="1"/>
            </p:cNvSpPr>
            <p:nvPr/>
          </p:nvSpPr>
          <p:spPr bwMode="auto">
            <a:xfrm>
              <a:off x="6121" y="25698"/>
              <a:ext cx="13506" cy="1086"/>
            </a:xfrm>
            <a:custGeom>
              <a:avLst/>
              <a:gdLst>
                <a:gd name="T0" fmla="*/ 0 w 2127"/>
                <a:gd name="T1" fmla="*/ 50165 h 171"/>
                <a:gd name="T2" fmla="*/ 1341120 w 2127"/>
                <a:gd name="T3" fmla="*/ 50165 h 171"/>
                <a:gd name="T4" fmla="*/ 1341120 w 2127"/>
                <a:gd name="T5" fmla="*/ 58420 h 171"/>
                <a:gd name="T6" fmla="*/ 0 w 2127"/>
                <a:gd name="T7" fmla="*/ 58420 h 171"/>
                <a:gd name="T8" fmla="*/ 0 w 2127"/>
                <a:gd name="T9" fmla="*/ 50165 h 171"/>
                <a:gd name="T10" fmla="*/ 1343025 w 2127"/>
                <a:gd name="T11" fmla="*/ 58420 h 171"/>
                <a:gd name="T12" fmla="*/ 1242695 w 2127"/>
                <a:gd name="T13" fmla="*/ 108585 h 171"/>
                <a:gd name="T14" fmla="*/ 1238885 w 2127"/>
                <a:gd name="T15" fmla="*/ 100965 h 171"/>
                <a:gd name="T16" fmla="*/ 1339850 w 2127"/>
                <a:gd name="T17" fmla="*/ 50800 h 171"/>
                <a:gd name="T18" fmla="*/ 1339850 w 2127"/>
                <a:gd name="T19" fmla="*/ 58420 h 171"/>
                <a:gd name="T20" fmla="*/ 1238885 w 2127"/>
                <a:gd name="T21" fmla="*/ 8255 h 171"/>
                <a:gd name="T22" fmla="*/ 1242695 w 2127"/>
                <a:gd name="T23" fmla="*/ 0 h 171"/>
                <a:gd name="T24" fmla="*/ 1350645 w 2127"/>
                <a:gd name="T25" fmla="*/ 53975 h 171"/>
                <a:gd name="T26" fmla="*/ 1242695 w 2127"/>
                <a:gd name="T27" fmla="*/ 108585 h 171"/>
                <a:gd name="T28" fmla="*/ 1238885 w 2127"/>
                <a:gd name="T29" fmla="*/ 100965 h 171"/>
                <a:gd name="T30" fmla="*/ 1339850 w 2127"/>
                <a:gd name="T31" fmla="*/ 50800 h 171"/>
                <a:gd name="T32" fmla="*/ 1343025 w 2127"/>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7" h="171">
                  <a:moveTo>
                    <a:pt x="0" y="79"/>
                  </a:moveTo>
                  <a:lnTo>
                    <a:pt x="2112" y="79"/>
                  </a:lnTo>
                  <a:lnTo>
                    <a:pt x="2112" y="92"/>
                  </a:lnTo>
                  <a:lnTo>
                    <a:pt x="0" y="92"/>
                  </a:lnTo>
                  <a:lnTo>
                    <a:pt x="0" y="79"/>
                  </a:lnTo>
                  <a:close/>
                  <a:moveTo>
                    <a:pt x="2115" y="92"/>
                  </a:moveTo>
                  <a:lnTo>
                    <a:pt x="1957" y="171"/>
                  </a:lnTo>
                  <a:lnTo>
                    <a:pt x="1951" y="159"/>
                  </a:lnTo>
                  <a:lnTo>
                    <a:pt x="2110" y="80"/>
                  </a:lnTo>
                  <a:lnTo>
                    <a:pt x="2110" y="92"/>
                  </a:lnTo>
                  <a:lnTo>
                    <a:pt x="1951" y="13"/>
                  </a:lnTo>
                  <a:lnTo>
                    <a:pt x="1957" y="0"/>
                  </a:lnTo>
                  <a:lnTo>
                    <a:pt x="2127" y="85"/>
                  </a:lnTo>
                  <a:lnTo>
                    <a:pt x="1957" y="171"/>
                  </a:lnTo>
                  <a:lnTo>
                    <a:pt x="1951" y="159"/>
                  </a:lnTo>
                  <a:lnTo>
                    <a:pt x="2110" y="80"/>
                  </a:lnTo>
                  <a:lnTo>
                    <a:pt x="2115"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451" name="Group 72"/>
            <p:cNvGrpSpPr>
              <a:grpSpLocks/>
            </p:cNvGrpSpPr>
            <p:nvPr/>
          </p:nvGrpSpPr>
          <p:grpSpPr bwMode="auto">
            <a:xfrm>
              <a:off x="8382" y="23393"/>
              <a:ext cx="8769" cy="4121"/>
              <a:chOff x="1320" y="3684"/>
              <a:chExt cx="1381" cy="649"/>
            </a:xfrm>
          </p:grpSpPr>
          <p:sp>
            <p:nvSpPr>
              <p:cNvPr id="452" name="Rectangle 70"/>
              <p:cNvSpPr>
                <a:spLocks noChangeArrowheads="1"/>
              </p:cNvSpPr>
              <p:nvPr/>
            </p:nvSpPr>
            <p:spPr bwMode="auto">
              <a:xfrm>
                <a:off x="1320" y="3684"/>
                <a:ext cx="138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Upload PDF Test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3" name="Rectangle 71"/>
              <p:cNvSpPr>
                <a:spLocks noChangeArrowheads="1"/>
              </p:cNvSpPr>
              <p:nvPr/>
            </p:nvSpPr>
            <p:spPr bwMode="auto">
              <a:xfrm>
                <a:off x="1795" y="3895"/>
                <a:ext cx="38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54" name="Rectangle 73"/>
            <p:cNvSpPr>
              <a:spLocks noChangeArrowheads="1"/>
            </p:cNvSpPr>
            <p:nvPr/>
          </p:nvSpPr>
          <p:spPr bwMode="auto">
            <a:xfrm>
              <a:off x="20370" y="22885"/>
              <a:ext cx="1258" cy="77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5" name="Freeform 74"/>
            <p:cNvSpPr>
              <a:spLocks noEditPoints="1"/>
            </p:cNvSpPr>
            <p:nvPr/>
          </p:nvSpPr>
          <p:spPr bwMode="auto">
            <a:xfrm>
              <a:off x="20326" y="22847"/>
              <a:ext cx="1346" cy="7887"/>
            </a:xfrm>
            <a:custGeom>
              <a:avLst/>
              <a:gdLst>
                <a:gd name="T0" fmla="*/ 134620 w 212"/>
                <a:gd name="T1" fmla="*/ 0 h 1242"/>
                <a:gd name="T2" fmla="*/ 134620 w 212"/>
                <a:gd name="T3" fmla="*/ 788670 h 1242"/>
                <a:gd name="T4" fmla="*/ 0 w 212"/>
                <a:gd name="T5" fmla="*/ 788670 h 1242"/>
                <a:gd name="T6" fmla="*/ 0 w 212"/>
                <a:gd name="T7" fmla="*/ 0 h 1242"/>
                <a:gd name="T8" fmla="*/ 134620 w 212"/>
                <a:gd name="T9" fmla="*/ 0 h 1242"/>
                <a:gd name="T10" fmla="*/ 4445 w 212"/>
                <a:gd name="T11" fmla="*/ 8890 h 1242"/>
                <a:gd name="T12" fmla="*/ 8890 w 212"/>
                <a:gd name="T13" fmla="*/ 3810 h 1242"/>
                <a:gd name="T14" fmla="*/ 8890 w 212"/>
                <a:gd name="T15" fmla="*/ 783590 h 1242"/>
                <a:gd name="T16" fmla="*/ 4445 w 212"/>
                <a:gd name="T17" fmla="*/ 779780 h 1242"/>
                <a:gd name="T18" fmla="*/ 130175 w 212"/>
                <a:gd name="T19" fmla="*/ 779780 h 1242"/>
                <a:gd name="T20" fmla="*/ 125730 w 212"/>
                <a:gd name="T21" fmla="*/ 783590 h 1242"/>
                <a:gd name="T22" fmla="*/ 125730 w 212"/>
                <a:gd name="T23" fmla="*/ 3810 h 1242"/>
                <a:gd name="T24" fmla="*/ 130175 w 212"/>
                <a:gd name="T25" fmla="*/ 8890 h 1242"/>
                <a:gd name="T26" fmla="*/ 4445 w 212"/>
                <a:gd name="T27" fmla="*/ 8890 h 12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1242">
                  <a:moveTo>
                    <a:pt x="212" y="0"/>
                  </a:moveTo>
                  <a:lnTo>
                    <a:pt x="212" y="1242"/>
                  </a:lnTo>
                  <a:lnTo>
                    <a:pt x="0" y="1242"/>
                  </a:lnTo>
                  <a:lnTo>
                    <a:pt x="0" y="0"/>
                  </a:lnTo>
                  <a:lnTo>
                    <a:pt x="212" y="0"/>
                  </a:lnTo>
                  <a:close/>
                  <a:moveTo>
                    <a:pt x="7" y="14"/>
                  </a:moveTo>
                  <a:lnTo>
                    <a:pt x="14" y="6"/>
                  </a:lnTo>
                  <a:lnTo>
                    <a:pt x="14" y="1234"/>
                  </a:lnTo>
                  <a:lnTo>
                    <a:pt x="7" y="1228"/>
                  </a:lnTo>
                  <a:lnTo>
                    <a:pt x="205" y="1228"/>
                  </a:lnTo>
                  <a:lnTo>
                    <a:pt x="198" y="1234"/>
                  </a:lnTo>
                  <a:lnTo>
                    <a:pt x="198" y="6"/>
                  </a:lnTo>
                  <a:lnTo>
                    <a:pt x="205" y="14"/>
                  </a:lnTo>
                  <a:lnTo>
                    <a:pt x="7"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57" name="Freeform 75"/>
            <p:cNvSpPr>
              <a:spLocks noEditPoints="1"/>
            </p:cNvSpPr>
            <p:nvPr/>
          </p:nvSpPr>
          <p:spPr bwMode="auto">
            <a:xfrm>
              <a:off x="21882" y="29895"/>
              <a:ext cx="12160" cy="1080"/>
            </a:xfrm>
            <a:custGeom>
              <a:avLst/>
              <a:gdLst>
                <a:gd name="T0" fmla="*/ 0 w 1915"/>
                <a:gd name="T1" fmla="*/ 49530 h 170"/>
                <a:gd name="T2" fmla="*/ 1207135 w 1915"/>
                <a:gd name="T3" fmla="*/ 49530 h 170"/>
                <a:gd name="T4" fmla="*/ 1207135 w 1915"/>
                <a:gd name="T5" fmla="*/ 57785 h 170"/>
                <a:gd name="T6" fmla="*/ 0 w 1915"/>
                <a:gd name="T7" fmla="*/ 57785 h 170"/>
                <a:gd name="T8" fmla="*/ 0 w 1915"/>
                <a:gd name="T9" fmla="*/ 49530 h 170"/>
                <a:gd name="T10" fmla="*/ 1209040 w 1915"/>
                <a:gd name="T11" fmla="*/ 57785 h 170"/>
                <a:gd name="T12" fmla="*/ 1108710 w 1915"/>
                <a:gd name="T13" fmla="*/ 107950 h 170"/>
                <a:gd name="T14" fmla="*/ 1104900 w 1915"/>
                <a:gd name="T15" fmla="*/ 100330 h 170"/>
                <a:gd name="T16" fmla="*/ 1205230 w 1915"/>
                <a:gd name="T17" fmla="*/ 50165 h 170"/>
                <a:gd name="T18" fmla="*/ 1205230 w 1915"/>
                <a:gd name="T19" fmla="*/ 57785 h 170"/>
                <a:gd name="T20" fmla="*/ 1104900 w 1915"/>
                <a:gd name="T21" fmla="*/ 7620 h 170"/>
                <a:gd name="T22" fmla="*/ 1108710 w 1915"/>
                <a:gd name="T23" fmla="*/ 0 h 170"/>
                <a:gd name="T24" fmla="*/ 1216025 w 1915"/>
                <a:gd name="T25" fmla="*/ 53975 h 170"/>
                <a:gd name="T26" fmla="*/ 1108710 w 1915"/>
                <a:gd name="T27" fmla="*/ 107950 h 170"/>
                <a:gd name="T28" fmla="*/ 1104900 w 1915"/>
                <a:gd name="T29" fmla="*/ 100330 h 170"/>
                <a:gd name="T30" fmla="*/ 1205230 w 1915"/>
                <a:gd name="T31" fmla="*/ 50165 h 170"/>
                <a:gd name="T32" fmla="*/ 1209040 w 1915"/>
                <a:gd name="T33" fmla="*/ 57785 h 1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15" h="170">
                  <a:moveTo>
                    <a:pt x="0" y="78"/>
                  </a:moveTo>
                  <a:lnTo>
                    <a:pt x="1901" y="78"/>
                  </a:lnTo>
                  <a:lnTo>
                    <a:pt x="1901" y="91"/>
                  </a:lnTo>
                  <a:lnTo>
                    <a:pt x="0" y="91"/>
                  </a:lnTo>
                  <a:lnTo>
                    <a:pt x="0" y="78"/>
                  </a:lnTo>
                  <a:close/>
                  <a:moveTo>
                    <a:pt x="1904" y="91"/>
                  </a:moveTo>
                  <a:lnTo>
                    <a:pt x="1746" y="170"/>
                  </a:lnTo>
                  <a:lnTo>
                    <a:pt x="1740" y="158"/>
                  </a:lnTo>
                  <a:lnTo>
                    <a:pt x="1898" y="79"/>
                  </a:lnTo>
                  <a:lnTo>
                    <a:pt x="1898" y="91"/>
                  </a:lnTo>
                  <a:lnTo>
                    <a:pt x="1740" y="12"/>
                  </a:lnTo>
                  <a:lnTo>
                    <a:pt x="1746" y="0"/>
                  </a:lnTo>
                  <a:lnTo>
                    <a:pt x="1915" y="85"/>
                  </a:lnTo>
                  <a:lnTo>
                    <a:pt x="1746" y="170"/>
                  </a:lnTo>
                  <a:lnTo>
                    <a:pt x="1740" y="158"/>
                  </a:lnTo>
                  <a:lnTo>
                    <a:pt x="1898" y="79"/>
                  </a:lnTo>
                  <a:lnTo>
                    <a:pt x="1904" y="91"/>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497" name="Rectangle 76"/>
            <p:cNvSpPr>
              <a:spLocks noChangeArrowheads="1"/>
            </p:cNvSpPr>
            <p:nvPr/>
          </p:nvSpPr>
          <p:spPr bwMode="auto">
            <a:xfrm>
              <a:off x="24644" y="28251"/>
              <a:ext cx="6293" cy="278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Extract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8" name="Rectangle 77"/>
            <p:cNvSpPr>
              <a:spLocks noChangeArrowheads="1"/>
            </p:cNvSpPr>
            <p:nvPr/>
          </p:nvSpPr>
          <p:spPr bwMode="auto">
            <a:xfrm>
              <a:off x="34620" y="29178"/>
              <a:ext cx="1257" cy="419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9" name="Freeform 78"/>
            <p:cNvSpPr>
              <a:spLocks noEditPoints="1"/>
            </p:cNvSpPr>
            <p:nvPr/>
          </p:nvSpPr>
          <p:spPr bwMode="auto">
            <a:xfrm>
              <a:off x="34582" y="29133"/>
              <a:ext cx="1346" cy="4280"/>
            </a:xfrm>
            <a:custGeom>
              <a:avLst/>
              <a:gdLst>
                <a:gd name="T0" fmla="*/ 134620 w 212"/>
                <a:gd name="T1" fmla="*/ 0 h 674"/>
                <a:gd name="T2" fmla="*/ 134620 w 212"/>
                <a:gd name="T3" fmla="*/ 427990 h 674"/>
                <a:gd name="T4" fmla="*/ 0 w 212"/>
                <a:gd name="T5" fmla="*/ 427990 h 674"/>
                <a:gd name="T6" fmla="*/ 0 w 212"/>
                <a:gd name="T7" fmla="*/ 0 h 674"/>
                <a:gd name="T8" fmla="*/ 134620 w 212"/>
                <a:gd name="T9" fmla="*/ 0 h 674"/>
                <a:gd name="T10" fmla="*/ 3810 w 212"/>
                <a:gd name="T11" fmla="*/ 8890 h 674"/>
                <a:gd name="T12" fmla="*/ 8890 w 212"/>
                <a:gd name="T13" fmla="*/ 4445 h 674"/>
                <a:gd name="T14" fmla="*/ 8890 w 212"/>
                <a:gd name="T15" fmla="*/ 423545 h 674"/>
                <a:gd name="T16" fmla="*/ 3810 w 212"/>
                <a:gd name="T17" fmla="*/ 419100 h 674"/>
                <a:gd name="T18" fmla="*/ 129540 w 212"/>
                <a:gd name="T19" fmla="*/ 419100 h 674"/>
                <a:gd name="T20" fmla="*/ 125730 w 212"/>
                <a:gd name="T21" fmla="*/ 423545 h 674"/>
                <a:gd name="T22" fmla="*/ 125730 w 212"/>
                <a:gd name="T23" fmla="*/ 4445 h 674"/>
                <a:gd name="T24" fmla="*/ 129540 w 212"/>
                <a:gd name="T25" fmla="*/ 8890 h 674"/>
                <a:gd name="T26" fmla="*/ 3810 w 212"/>
                <a:gd name="T27" fmla="*/ 8890 h 6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674">
                  <a:moveTo>
                    <a:pt x="212" y="0"/>
                  </a:moveTo>
                  <a:lnTo>
                    <a:pt x="212" y="674"/>
                  </a:lnTo>
                  <a:lnTo>
                    <a:pt x="0" y="674"/>
                  </a:lnTo>
                  <a:lnTo>
                    <a:pt x="0" y="0"/>
                  </a:lnTo>
                  <a:lnTo>
                    <a:pt x="212" y="0"/>
                  </a:lnTo>
                  <a:close/>
                  <a:moveTo>
                    <a:pt x="6" y="14"/>
                  </a:moveTo>
                  <a:lnTo>
                    <a:pt x="14" y="7"/>
                  </a:lnTo>
                  <a:lnTo>
                    <a:pt x="14" y="667"/>
                  </a:lnTo>
                  <a:lnTo>
                    <a:pt x="6" y="660"/>
                  </a:lnTo>
                  <a:lnTo>
                    <a:pt x="204" y="660"/>
                  </a:lnTo>
                  <a:lnTo>
                    <a:pt x="198" y="667"/>
                  </a:lnTo>
                  <a:lnTo>
                    <a:pt x="198" y="7"/>
                  </a:lnTo>
                  <a:lnTo>
                    <a:pt x="204" y="14"/>
                  </a:lnTo>
                  <a:lnTo>
                    <a:pt x="6"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01" name="Freeform 79"/>
            <p:cNvSpPr>
              <a:spLocks noEditPoints="1"/>
            </p:cNvSpPr>
            <p:nvPr/>
          </p:nvSpPr>
          <p:spPr bwMode="auto">
            <a:xfrm>
              <a:off x="35877" y="31229"/>
              <a:ext cx="4235" cy="2419"/>
            </a:xfrm>
            <a:custGeom>
              <a:avLst/>
              <a:gdLst>
                <a:gd name="T0" fmla="*/ 0 w 667"/>
                <a:gd name="T1" fmla="*/ 0 h 381"/>
                <a:gd name="T2" fmla="*/ 423545 w 667"/>
                <a:gd name="T3" fmla="*/ 0 h 381"/>
                <a:gd name="T4" fmla="*/ 423545 w 667"/>
                <a:gd name="T5" fmla="*/ 217805 h 381"/>
                <a:gd name="T6" fmla="*/ 28575 w 667"/>
                <a:gd name="T7" fmla="*/ 217805 h 381"/>
                <a:gd name="T8" fmla="*/ 28575 w 667"/>
                <a:gd name="T9" fmla="*/ 209550 h 381"/>
                <a:gd name="T10" fmla="*/ 419100 w 667"/>
                <a:gd name="T11" fmla="*/ 209550 h 381"/>
                <a:gd name="T12" fmla="*/ 415290 w 667"/>
                <a:gd name="T13" fmla="*/ 213995 h 381"/>
                <a:gd name="T14" fmla="*/ 415290 w 667"/>
                <a:gd name="T15" fmla="*/ 4445 h 381"/>
                <a:gd name="T16" fmla="*/ 419100 w 667"/>
                <a:gd name="T17" fmla="*/ 8255 h 381"/>
                <a:gd name="T18" fmla="*/ 0 w 667"/>
                <a:gd name="T19" fmla="*/ 8255 h 381"/>
                <a:gd name="T20" fmla="*/ 0 w 667"/>
                <a:gd name="T21" fmla="*/ 0 h 381"/>
                <a:gd name="T22" fmla="*/ 0 w 667"/>
                <a:gd name="T23" fmla="*/ 213995 h 381"/>
                <a:gd name="T24" fmla="*/ 112395 w 667"/>
                <a:gd name="T25" fmla="*/ 186055 h 381"/>
                <a:gd name="T26" fmla="*/ 112395 w 667"/>
                <a:gd name="T27" fmla="*/ 241935 h 381"/>
                <a:gd name="T28" fmla="*/ 0 w 667"/>
                <a:gd name="T29" fmla="*/ 213995 h 3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67" h="381">
                  <a:moveTo>
                    <a:pt x="0" y="0"/>
                  </a:moveTo>
                  <a:lnTo>
                    <a:pt x="667" y="0"/>
                  </a:lnTo>
                  <a:lnTo>
                    <a:pt x="667" y="343"/>
                  </a:lnTo>
                  <a:lnTo>
                    <a:pt x="45" y="343"/>
                  </a:lnTo>
                  <a:lnTo>
                    <a:pt x="45" y="330"/>
                  </a:lnTo>
                  <a:lnTo>
                    <a:pt x="660" y="330"/>
                  </a:lnTo>
                  <a:lnTo>
                    <a:pt x="654" y="337"/>
                  </a:lnTo>
                  <a:lnTo>
                    <a:pt x="654" y="7"/>
                  </a:lnTo>
                  <a:lnTo>
                    <a:pt x="660" y="13"/>
                  </a:lnTo>
                  <a:lnTo>
                    <a:pt x="0" y="13"/>
                  </a:lnTo>
                  <a:lnTo>
                    <a:pt x="0" y="0"/>
                  </a:lnTo>
                  <a:close/>
                  <a:moveTo>
                    <a:pt x="0" y="337"/>
                  </a:moveTo>
                  <a:lnTo>
                    <a:pt x="177" y="293"/>
                  </a:lnTo>
                  <a:lnTo>
                    <a:pt x="177" y="381"/>
                  </a:lnTo>
                  <a:lnTo>
                    <a:pt x="0" y="337"/>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03" name="Rectangle 80"/>
            <p:cNvSpPr>
              <a:spLocks noChangeArrowheads="1"/>
            </p:cNvSpPr>
            <p:nvPr/>
          </p:nvSpPr>
          <p:spPr bwMode="auto">
            <a:xfrm>
              <a:off x="37807" y="29260"/>
              <a:ext cx="6357" cy="27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Upload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6" name="Rectangle 81"/>
            <p:cNvSpPr>
              <a:spLocks noChangeArrowheads="1"/>
            </p:cNvSpPr>
            <p:nvPr/>
          </p:nvSpPr>
          <p:spPr bwMode="auto">
            <a:xfrm>
              <a:off x="47364" y="31273"/>
              <a:ext cx="1257" cy="251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 name="Freeform 82"/>
            <p:cNvSpPr>
              <a:spLocks noEditPoints="1"/>
            </p:cNvSpPr>
            <p:nvPr/>
          </p:nvSpPr>
          <p:spPr bwMode="auto">
            <a:xfrm>
              <a:off x="47320" y="31229"/>
              <a:ext cx="1346" cy="25241"/>
            </a:xfrm>
            <a:custGeom>
              <a:avLst/>
              <a:gdLst>
                <a:gd name="T0" fmla="*/ 134620 w 212"/>
                <a:gd name="T1" fmla="*/ 0 h 3975"/>
                <a:gd name="T2" fmla="*/ 134620 w 212"/>
                <a:gd name="T3" fmla="*/ 2524125 h 3975"/>
                <a:gd name="T4" fmla="*/ 0 w 212"/>
                <a:gd name="T5" fmla="*/ 2524125 h 3975"/>
                <a:gd name="T6" fmla="*/ 0 w 212"/>
                <a:gd name="T7" fmla="*/ 0 h 3975"/>
                <a:gd name="T8" fmla="*/ 134620 w 212"/>
                <a:gd name="T9" fmla="*/ 0 h 3975"/>
                <a:gd name="T10" fmla="*/ 4445 w 212"/>
                <a:gd name="T11" fmla="*/ 8890 h 3975"/>
                <a:gd name="T12" fmla="*/ 8890 w 212"/>
                <a:gd name="T13" fmla="*/ 4445 h 3975"/>
                <a:gd name="T14" fmla="*/ 8890 w 212"/>
                <a:gd name="T15" fmla="*/ 2519680 h 3975"/>
                <a:gd name="T16" fmla="*/ 4445 w 212"/>
                <a:gd name="T17" fmla="*/ 2515235 h 3975"/>
                <a:gd name="T18" fmla="*/ 130175 w 212"/>
                <a:gd name="T19" fmla="*/ 2515235 h 3975"/>
                <a:gd name="T20" fmla="*/ 125730 w 212"/>
                <a:gd name="T21" fmla="*/ 2519680 h 3975"/>
                <a:gd name="T22" fmla="*/ 125730 w 212"/>
                <a:gd name="T23" fmla="*/ 4445 h 3975"/>
                <a:gd name="T24" fmla="*/ 130175 w 212"/>
                <a:gd name="T25" fmla="*/ 8890 h 3975"/>
                <a:gd name="T26" fmla="*/ 4445 w 212"/>
                <a:gd name="T27" fmla="*/ 8890 h 39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3975">
                  <a:moveTo>
                    <a:pt x="212" y="0"/>
                  </a:moveTo>
                  <a:lnTo>
                    <a:pt x="212" y="3975"/>
                  </a:lnTo>
                  <a:lnTo>
                    <a:pt x="0" y="3975"/>
                  </a:lnTo>
                  <a:lnTo>
                    <a:pt x="0" y="0"/>
                  </a:lnTo>
                  <a:lnTo>
                    <a:pt x="212" y="0"/>
                  </a:lnTo>
                  <a:close/>
                  <a:moveTo>
                    <a:pt x="7" y="14"/>
                  </a:moveTo>
                  <a:lnTo>
                    <a:pt x="14" y="7"/>
                  </a:lnTo>
                  <a:lnTo>
                    <a:pt x="14" y="3968"/>
                  </a:lnTo>
                  <a:lnTo>
                    <a:pt x="7" y="3961"/>
                  </a:lnTo>
                  <a:lnTo>
                    <a:pt x="205" y="3961"/>
                  </a:lnTo>
                  <a:lnTo>
                    <a:pt x="198" y="3968"/>
                  </a:lnTo>
                  <a:lnTo>
                    <a:pt x="198" y="7"/>
                  </a:lnTo>
                  <a:lnTo>
                    <a:pt x="205" y="14"/>
                  </a:lnTo>
                  <a:lnTo>
                    <a:pt x="7"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34" name="Rectangle 83"/>
            <p:cNvSpPr>
              <a:spLocks noChangeArrowheads="1"/>
            </p:cNvSpPr>
            <p:nvPr/>
          </p:nvSpPr>
          <p:spPr bwMode="auto">
            <a:xfrm>
              <a:off x="48202" y="32277"/>
              <a:ext cx="1258" cy="17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 name="Freeform 84"/>
            <p:cNvSpPr>
              <a:spLocks noEditPoints="1"/>
            </p:cNvSpPr>
            <p:nvPr/>
          </p:nvSpPr>
          <p:spPr bwMode="auto">
            <a:xfrm>
              <a:off x="48158" y="32232"/>
              <a:ext cx="1346" cy="17532"/>
            </a:xfrm>
            <a:custGeom>
              <a:avLst/>
              <a:gdLst>
                <a:gd name="T0" fmla="*/ 134620 w 212"/>
                <a:gd name="T1" fmla="*/ 0 h 2761"/>
                <a:gd name="T2" fmla="*/ 134620 w 212"/>
                <a:gd name="T3" fmla="*/ 1753235 h 2761"/>
                <a:gd name="T4" fmla="*/ 0 w 212"/>
                <a:gd name="T5" fmla="*/ 1753235 h 2761"/>
                <a:gd name="T6" fmla="*/ 0 w 212"/>
                <a:gd name="T7" fmla="*/ 0 h 2761"/>
                <a:gd name="T8" fmla="*/ 134620 w 212"/>
                <a:gd name="T9" fmla="*/ 0 h 2761"/>
                <a:gd name="T10" fmla="*/ 4445 w 212"/>
                <a:gd name="T11" fmla="*/ 8890 h 2761"/>
                <a:gd name="T12" fmla="*/ 8890 w 212"/>
                <a:gd name="T13" fmla="*/ 4445 h 2761"/>
                <a:gd name="T14" fmla="*/ 8890 w 212"/>
                <a:gd name="T15" fmla="*/ 1748155 h 2761"/>
                <a:gd name="T16" fmla="*/ 4445 w 212"/>
                <a:gd name="T17" fmla="*/ 1744345 h 2761"/>
                <a:gd name="T18" fmla="*/ 130175 w 212"/>
                <a:gd name="T19" fmla="*/ 1744345 h 2761"/>
                <a:gd name="T20" fmla="*/ 125730 w 212"/>
                <a:gd name="T21" fmla="*/ 1748155 h 2761"/>
                <a:gd name="T22" fmla="*/ 125730 w 212"/>
                <a:gd name="T23" fmla="*/ 4445 h 2761"/>
                <a:gd name="T24" fmla="*/ 130175 w 212"/>
                <a:gd name="T25" fmla="*/ 8890 h 2761"/>
                <a:gd name="T26" fmla="*/ 4445 w 212"/>
                <a:gd name="T27" fmla="*/ 8890 h 27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2761">
                  <a:moveTo>
                    <a:pt x="212" y="0"/>
                  </a:moveTo>
                  <a:lnTo>
                    <a:pt x="212" y="2761"/>
                  </a:lnTo>
                  <a:lnTo>
                    <a:pt x="0" y="2761"/>
                  </a:lnTo>
                  <a:lnTo>
                    <a:pt x="0" y="0"/>
                  </a:lnTo>
                  <a:lnTo>
                    <a:pt x="212" y="0"/>
                  </a:lnTo>
                  <a:close/>
                  <a:moveTo>
                    <a:pt x="7" y="14"/>
                  </a:moveTo>
                  <a:lnTo>
                    <a:pt x="14" y="7"/>
                  </a:lnTo>
                  <a:lnTo>
                    <a:pt x="14" y="2753"/>
                  </a:lnTo>
                  <a:lnTo>
                    <a:pt x="7" y="2747"/>
                  </a:lnTo>
                  <a:lnTo>
                    <a:pt x="205" y="2747"/>
                  </a:lnTo>
                  <a:lnTo>
                    <a:pt x="198" y="2753"/>
                  </a:lnTo>
                  <a:lnTo>
                    <a:pt x="198" y="7"/>
                  </a:lnTo>
                  <a:lnTo>
                    <a:pt x="205" y="14"/>
                  </a:lnTo>
                  <a:lnTo>
                    <a:pt x="7"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36" name="Freeform 85"/>
            <p:cNvSpPr>
              <a:spLocks noEditPoints="1"/>
            </p:cNvSpPr>
            <p:nvPr/>
          </p:nvSpPr>
          <p:spPr bwMode="auto">
            <a:xfrm>
              <a:off x="49714" y="33407"/>
              <a:ext cx="4229" cy="2426"/>
            </a:xfrm>
            <a:custGeom>
              <a:avLst/>
              <a:gdLst>
                <a:gd name="T0" fmla="*/ 0 w 666"/>
                <a:gd name="T1" fmla="*/ 0 h 382"/>
                <a:gd name="T2" fmla="*/ 422910 w 666"/>
                <a:gd name="T3" fmla="*/ 0 h 382"/>
                <a:gd name="T4" fmla="*/ 422910 w 666"/>
                <a:gd name="T5" fmla="*/ 218440 h 382"/>
                <a:gd name="T6" fmla="*/ 27940 w 666"/>
                <a:gd name="T7" fmla="*/ 218440 h 382"/>
                <a:gd name="T8" fmla="*/ 27940 w 666"/>
                <a:gd name="T9" fmla="*/ 209550 h 382"/>
                <a:gd name="T10" fmla="*/ 419100 w 666"/>
                <a:gd name="T11" fmla="*/ 209550 h 382"/>
                <a:gd name="T12" fmla="*/ 414655 w 666"/>
                <a:gd name="T13" fmla="*/ 213995 h 382"/>
                <a:gd name="T14" fmla="*/ 414655 w 666"/>
                <a:gd name="T15" fmla="*/ 4445 h 382"/>
                <a:gd name="T16" fmla="*/ 419100 w 666"/>
                <a:gd name="T17" fmla="*/ 8255 h 382"/>
                <a:gd name="T18" fmla="*/ 0 w 666"/>
                <a:gd name="T19" fmla="*/ 8255 h 382"/>
                <a:gd name="T20" fmla="*/ 0 w 666"/>
                <a:gd name="T21" fmla="*/ 0 h 382"/>
                <a:gd name="T22" fmla="*/ 0 w 666"/>
                <a:gd name="T23" fmla="*/ 213995 h 382"/>
                <a:gd name="T24" fmla="*/ 111760 w 666"/>
                <a:gd name="T25" fmla="*/ 186055 h 382"/>
                <a:gd name="T26" fmla="*/ 111760 w 666"/>
                <a:gd name="T27" fmla="*/ 242570 h 382"/>
                <a:gd name="T28" fmla="*/ 0 w 666"/>
                <a:gd name="T29" fmla="*/ 213995 h 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66" h="382">
                  <a:moveTo>
                    <a:pt x="0" y="0"/>
                  </a:moveTo>
                  <a:lnTo>
                    <a:pt x="666" y="0"/>
                  </a:lnTo>
                  <a:lnTo>
                    <a:pt x="666" y="344"/>
                  </a:lnTo>
                  <a:lnTo>
                    <a:pt x="44" y="344"/>
                  </a:lnTo>
                  <a:lnTo>
                    <a:pt x="44" y="330"/>
                  </a:lnTo>
                  <a:lnTo>
                    <a:pt x="660" y="330"/>
                  </a:lnTo>
                  <a:lnTo>
                    <a:pt x="653" y="337"/>
                  </a:lnTo>
                  <a:lnTo>
                    <a:pt x="653" y="7"/>
                  </a:lnTo>
                  <a:lnTo>
                    <a:pt x="660" y="13"/>
                  </a:lnTo>
                  <a:lnTo>
                    <a:pt x="0" y="13"/>
                  </a:lnTo>
                  <a:lnTo>
                    <a:pt x="0" y="0"/>
                  </a:lnTo>
                  <a:close/>
                  <a:moveTo>
                    <a:pt x="0" y="337"/>
                  </a:moveTo>
                  <a:lnTo>
                    <a:pt x="176" y="293"/>
                  </a:lnTo>
                  <a:lnTo>
                    <a:pt x="176" y="382"/>
                  </a:lnTo>
                  <a:lnTo>
                    <a:pt x="0" y="337"/>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537" name="Group 88"/>
            <p:cNvGrpSpPr>
              <a:grpSpLocks/>
            </p:cNvGrpSpPr>
            <p:nvPr/>
          </p:nvGrpSpPr>
          <p:grpSpPr bwMode="auto">
            <a:xfrm>
              <a:off x="50552" y="30854"/>
              <a:ext cx="8579" cy="4121"/>
              <a:chOff x="7961" y="4859"/>
              <a:chExt cx="1351" cy="649"/>
            </a:xfrm>
          </p:grpSpPr>
          <p:sp>
            <p:nvSpPr>
              <p:cNvPr id="538" name="Rectangle 86"/>
              <p:cNvSpPr>
                <a:spLocks noChangeArrowheads="1"/>
              </p:cNvSpPr>
              <p:nvPr/>
            </p:nvSpPr>
            <p:spPr bwMode="auto">
              <a:xfrm>
                <a:off x="7961" y="4859"/>
                <a:ext cx="135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Process Training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9" name="Rectangle 87"/>
              <p:cNvSpPr>
                <a:spLocks noChangeArrowheads="1"/>
              </p:cNvSpPr>
              <p:nvPr/>
            </p:nvSpPr>
            <p:spPr bwMode="auto">
              <a:xfrm>
                <a:off x="8304" y="5070"/>
                <a:ext cx="60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540" name="Freeform 89"/>
            <p:cNvSpPr>
              <a:spLocks noEditPoints="1"/>
            </p:cNvSpPr>
            <p:nvPr/>
          </p:nvSpPr>
          <p:spPr bwMode="auto">
            <a:xfrm>
              <a:off x="35210" y="36023"/>
              <a:ext cx="12154" cy="559"/>
            </a:xfrm>
            <a:custGeom>
              <a:avLst/>
              <a:gdLst>
                <a:gd name="T0" fmla="*/ 0 w 1914"/>
                <a:gd name="T1" fmla="*/ 23495 h 88"/>
                <a:gd name="T2" fmla="*/ 1187450 w 1914"/>
                <a:gd name="T3" fmla="*/ 23495 h 88"/>
                <a:gd name="T4" fmla="*/ 1187450 w 1914"/>
                <a:gd name="T5" fmla="*/ 31750 h 88"/>
                <a:gd name="T6" fmla="*/ 0 w 1914"/>
                <a:gd name="T7" fmla="*/ 31750 h 88"/>
                <a:gd name="T8" fmla="*/ 0 w 1914"/>
                <a:gd name="T9" fmla="*/ 23495 h 88"/>
                <a:gd name="T10" fmla="*/ 1215390 w 1914"/>
                <a:gd name="T11" fmla="*/ 27940 h 88"/>
                <a:gd name="T12" fmla="*/ 1103630 w 1914"/>
                <a:gd name="T13" fmla="*/ 55880 h 88"/>
                <a:gd name="T14" fmla="*/ 1103630 w 1914"/>
                <a:gd name="T15" fmla="*/ 0 h 88"/>
                <a:gd name="T16" fmla="*/ 1215390 w 1914"/>
                <a:gd name="T17" fmla="*/ 27940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14" h="88">
                  <a:moveTo>
                    <a:pt x="0" y="37"/>
                  </a:moveTo>
                  <a:lnTo>
                    <a:pt x="1870" y="37"/>
                  </a:lnTo>
                  <a:lnTo>
                    <a:pt x="1870" y="50"/>
                  </a:lnTo>
                  <a:lnTo>
                    <a:pt x="0" y="50"/>
                  </a:lnTo>
                  <a:lnTo>
                    <a:pt x="0" y="37"/>
                  </a:lnTo>
                  <a:close/>
                  <a:moveTo>
                    <a:pt x="1914" y="44"/>
                  </a:moveTo>
                  <a:lnTo>
                    <a:pt x="1738" y="88"/>
                  </a:lnTo>
                  <a:lnTo>
                    <a:pt x="1738" y="0"/>
                  </a:lnTo>
                  <a:lnTo>
                    <a:pt x="1914" y="4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90"/>
            <p:cNvSpPr>
              <a:spLocks/>
            </p:cNvSpPr>
            <p:nvPr/>
          </p:nvSpPr>
          <p:spPr bwMode="auto">
            <a:xfrm>
              <a:off x="4610" y="37560"/>
              <a:ext cx="1339" cy="15506"/>
            </a:xfrm>
            <a:custGeom>
              <a:avLst/>
              <a:gdLst>
                <a:gd name="T0" fmla="*/ 125730 w 211"/>
                <a:gd name="T1" fmla="*/ 0 h 2442"/>
                <a:gd name="T2" fmla="*/ 133985 w 211"/>
                <a:gd name="T3" fmla="*/ 1550670 h 2442"/>
                <a:gd name="T4" fmla="*/ 8255 w 211"/>
                <a:gd name="T5" fmla="*/ 1550670 h 2442"/>
                <a:gd name="T6" fmla="*/ 0 w 211"/>
                <a:gd name="T7" fmla="*/ 0 h 2442"/>
                <a:gd name="T8" fmla="*/ 125730 w 211"/>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2442">
                  <a:moveTo>
                    <a:pt x="198" y="0"/>
                  </a:moveTo>
                  <a:lnTo>
                    <a:pt x="211" y="2442"/>
                  </a:lnTo>
                  <a:lnTo>
                    <a:pt x="13" y="2442"/>
                  </a:lnTo>
                  <a:lnTo>
                    <a:pt x="0" y="0"/>
                  </a:lnTo>
                  <a:lnTo>
                    <a:pt x="19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Freeform 91"/>
            <p:cNvSpPr>
              <a:spLocks noEditPoints="1"/>
            </p:cNvSpPr>
            <p:nvPr/>
          </p:nvSpPr>
          <p:spPr bwMode="auto">
            <a:xfrm>
              <a:off x="4572" y="37515"/>
              <a:ext cx="1428" cy="15602"/>
            </a:xfrm>
            <a:custGeom>
              <a:avLst/>
              <a:gdLst>
                <a:gd name="T0" fmla="*/ 134620 w 225"/>
                <a:gd name="T1" fmla="*/ 0 h 2457"/>
                <a:gd name="T2" fmla="*/ 142875 w 225"/>
                <a:gd name="T3" fmla="*/ 1560195 h 2457"/>
                <a:gd name="T4" fmla="*/ 8255 w 225"/>
                <a:gd name="T5" fmla="*/ 1560195 h 2457"/>
                <a:gd name="T6" fmla="*/ 0 w 225"/>
                <a:gd name="T7" fmla="*/ 0 h 2457"/>
                <a:gd name="T8" fmla="*/ 134620 w 225"/>
                <a:gd name="T9" fmla="*/ 0 h 2457"/>
                <a:gd name="T10" fmla="*/ 3810 w 225"/>
                <a:gd name="T11" fmla="*/ 8890 h 2457"/>
                <a:gd name="T12" fmla="*/ 8890 w 225"/>
                <a:gd name="T13" fmla="*/ 4445 h 2457"/>
                <a:gd name="T14" fmla="*/ 17145 w 225"/>
                <a:gd name="T15" fmla="*/ 1555115 h 2457"/>
                <a:gd name="T16" fmla="*/ 12065 w 225"/>
                <a:gd name="T17" fmla="*/ 1551305 h 2457"/>
                <a:gd name="T18" fmla="*/ 137795 w 225"/>
                <a:gd name="T19" fmla="*/ 1551305 h 2457"/>
                <a:gd name="T20" fmla="*/ 133985 w 225"/>
                <a:gd name="T21" fmla="*/ 1555750 h 2457"/>
                <a:gd name="T22" fmla="*/ 125730 w 225"/>
                <a:gd name="T23" fmla="*/ 5080 h 2457"/>
                <a:gd name="T24" fmla="*/ 129540 w 225"/>
                <a:gd name="T25" fmla="*/ 8890 h 2457"/>
                <a:gd name="T26" fmla="*/ 3810 w 225"/>
                <a:gd name="T27" fmla="*/ 8890 h 2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5" h="2457">
                  <a:moveTo>
                    <a:pt x="212" y="0"/>
                  </a:moveTo>
                  <a:lnTo>
                    <a:pt x="225" y="2457"/>
                  </a:lnTo>
                  <a:lnTo>
                    <a:pt x="13" y="2457"/>
                  </a:lnTo>
                  <a:lnTo>
                    <a:pt x="0" y="0"/>
                  </a:lnTo>
                  <a:lnTo>
                    <a:pt x="212" y="0"/>
                  </a:lnTo>
                  <a:close/>
                  <a:moveTo>
                    <a:pt x="6" y="14"/>
                  </a:moveTo>
                  <a:lnTo>
                    <a:pt x="14" y="7"/>
                  </a:lnTo>
                  <a:lnTo>
                    <a:pt x="27" y="2449"/>
                  </a:lnTo>
                  <a:lnTo>
                    <a:pt x="19" y="2443"/>
                  </a:lnTo>
                  <a:lnTo>
                    <a:pt x="217" y="2443"/>
                  </a:lnTo>
                  <a:lnTo>
                    <a:pt x="211" y="2450"/>
                  </a:lnTo>
                  <a:lnTo>
                    <a:pt x="198" y="8"/>
                  </a:lnTo>
                  <a:lnTo>
                    <a:pt x="204" y="14"/>
                  </a:lnTo>
                  <a:lnTo>
                    <a:pt x="6"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43" name="Rectangle 92"/>
            <p:cNvSpPr>
              <a:spLocks noChangeArrowheads="1"/>
            </p:cNvSpPr>
            <p:nvPr/>
          </p:nvSpPr>
          <p:spPr bwMode="auto">
            <a:xfrm>
              <a:off x="19697" y="37560"/>
              <a:ext cx="1258" cy="1550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4" name="Freeform 93"/>
            <p:cNvSpPr>
              <a:spLocks noEditPoints="1"/>
            </p:cNvSpPr>
            <p:nvPr/>
          </p:nvSpPr>
          <p:spPr bwMode="auto">
            <a:xfrm>
              <a:off x="19659" y="37515"/>
              <a:ext cx="1346" cy="15602"/>
            </a:xfrm>
            <a:custGeom>
              <a:avLst/>
              <a:gdLst>
                <a:gd name="T0" fmla="*/ 134620 w 212"/>
                <a:gd name="T1" fmla="*/ 0 h 2457"/>
                <a:gd name="T2" fmla="*/ 134620 w 212"/>
                <a:gd name="T3" fmla="*/ 1560195 h 2457"/>
                <a:gd name="T4" fmla="*/ 0 w 212"/>
                <a:gd name="T5" fmla="*/ 1560195 h 2457"/>
                <a:gd name="T6" fmla="*/ 0 w 212"/>
                <a:gd name="T7" fmla="*/ 0 h 2457"/>
                <a:gd name="T8" fmla="*/ 134620 w 212"/>
                <a:gd name="T9" fmla="*/ 0 h 2457"/>
                <a:gd name="T10" fmla="*/ 3810 w 212"/>
                <a:gd name="T11" fmla="*/ 8890 h 2457"/>
                <a:gd name="T12" fmla="*/ 8890 w 212"/>
                <a:gd name="T13" fmla="*/ 4445 h 2457"/>
                <a:gd name="T14" fmla="*/ 8890 w 212"/>
                <a:gd name="T15" fmla="*/ 1555115 h 2457"/>
                <a:gd name="T16" fmla="*/ 3810 w 212"/>
                <a:gd name="T17" fmla="*/ 1551305 h 2457"/>
                <a:gd name="T18" fmla="*/ 129540 w 212"/>
                <a:gd name="T19" fmla="*/ 1551305 h 2457"/>
                <a:gd name="T20" fmla="*/ 125730 w 212"/>
                <a:gd name="T21" fmla="*/ 1555115 h 2457"/>
                <a:gd name="T22" fmla="*/ 125730 w 212"/>
                <a:gd name="T23" fmla="*/ 4445 h 2457"/>
                <a:gd name="T24" fmla="*/ 129540 w 212"/>
                <a:gd name="T25" fmla="*/ 8890 h 2457"/>
                <a:gd name="T26" fmla="*/ 3810 w 212"/>
                <a:gd name="T27" fmla="*/ 8890 h 2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2457">
                  <a:moveTo>
                    <a:pt x="212" y="0"/>
                  </a:moveTo>
                  <a:lnTo>
                    <a:pt x="212" y="2457"/>
                  </a:lnTo>
                  <a:lnTo>
                    <a:pt x="0" y="2457"/>
                  </a:lnTo>
                  <a:lnTo>
                    <a:pt x="0" y="0"/>
                  </a:lnTo>
                  <a:lnTo>
                    <a:pt x="212" y="0"/>
                  </a:lnTo>
                  <a:close/>
                  <a:moveTo>
                    <a:pt x="6" y="14"/>
                  </a:moveTo>
                  <a:lnTo>
                    <a:pt x="14" y="7"/>
                  </a:lnTo>
                  <a:lnTo>
                    <a:pt x="14" y="2449"/>
                  </a:lnTo>
                  <a:lnTo>
                    <a:pt x="6" y="2443"/>
                  </a:lnTo>
                  <a:lnTo>
                    <a:pt x="204" y="2443"/>
                  </a:lnTo>
                  <a:lnTo>
                    <a:pt x="198" y="2449"/>
                  </a:lnTo>
                  <a:lnTo>
                    <a:pt x="198" y="7"/>
                  </a:lnTo>
                  <a:lnTo>
                    <a:pt x="204" y="14"/>
                  </a:lnTo>
                  <a:lnTo>
                    <a:pt x="6"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94"/>
            <p:cNvSpPr>
              <a:spLocks noEditPoints="1"/>
            </p:cNvSpPr>
            <p:nvPr/>
          </p:nvSpPr>
          <p:spPr bwMode="auto">
            <a:xfrm>
              <a:off x="5867" y="39116"/>
              <a:ext cx="14008" cy="1085"/>
            </a:xfrm>
            <a:custGeom>
              <a:avLst/>
              <a:gdLst>
                <a:gd name="T0" fmla="*/ 0 w 2206"/>
                <a:gd name="T1" fmla="*/ 49530 h 171"/>
                <a:gd name="T2" fmla="*/ 1391920 w 2206"/>
                <a:gd name="T3" fmla="*/ 49530 h 171"/>
                <a:gd name="T4" fmla="*/ 1391920 w 2206"/>
                <a:gd name="T5" fmla="*/ 58420 h 171"/>
                <a:gd name="T6" fmla="*/ 0 w 2206"/>
                <a:gd name="T7" fmla="*/ 58420 h 171"/>
                <a:gd name="T8" fmla="*/ 0 w 2206"/>
                <a:gd name="T9" fmla="*/ 49530 h 171"/>
                <a:gd name="T10" fmla="*/ 1393825 w 2206"/>
                <a:gd name="T11" fmla="*/ 58420 h 171"/>
                <a:gd name="T12" fmla="*/ 1292860 w 2206"/>
                <a:gd name="T13" fmla="*/ 108585 h 171"/>
                <a:gd name="T14" fmla="*/ 1289685 w 2206"/>
                <a:gd name="T15" fmla="*/ 100330 h 171"/>
                <a:gd name="T16" fmla="*/ 1390015 w 2206"/>
                <a:gd name="T17" fmla="*/ 50165 h 171"/>
                <a:gd name="T18" fmla="*/ 1390015 w 2206"/>
                <a:gd name="T19" fmla="*/ 58420 h 171"/>
                <a:gd name="T20" fmla="*/ 1289685 w 2206"/>
                <a:gd name="T21" fmla="*/ 7620 h 171"/>
                <a:gd name="T22" fmla="*/ 1292860 w 2206"/>
                <a:gd name="T23" fmla="*/ 0 h 171"/>
                <a:gd name="T24" fmla="*/ 1400810 w 2206"/>
                <a:gd name="T25" fmla="*/ 53975 h 171"/>
                <a:gd name="T26" fmla="*/ 1292860 w 2206"/>
                <a:gd name="T27" fmla="*/ 108585 h 171"/>
                <a:gd name="T28" fmla="*/ 1289685 w 2206"/>
                <a:gd name="T29" fmla="*/ 100330 h 171"/>
                <a:gd name="T30" fmla="*/ 1390015 w 2206"/>
                <a:gd name="T31" fmla="*/ 50165 h 171"/>
                <a:gd name="T32" fmla="*/ 1393825 w 2206"/>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6" h="171">
                  <a:moveTo>
                    <a:pt x="0" y="78"/>
                  </a:moveTo>
                  <a:lnTo>
                    <a:pt x="2192" y="78"/>
                  </a:lnTo>
                  <a:lnTo>
                    <a:pt x="2192" y="92"/>
                  </a:lnTo>
                  <a:lnTo>
                    <a:pt x="0" y="92"/>
                  </a:lnTo>
                  <a:lnTo>
                    <a:pt x="0" y="78"/>
                  </a:lnTo>
                  <a:close/>
                  <a:moveTo>
                    <a:pt x="2195" y="92"/>
                  </a:moveTo>
                  <a:lnTo>
                    <a:pt x="2036" y="171"/>
                  </a:lnTo>
                  <a:lnTo>
                    <a:pt x="2031" y="158"/>
                  </a:lnTo>
                  <a:lnTo>
                    <a:pt x="2189" y="79"/>
                  </a:lnTo>
                  <a:lnTo>
                    <a:pt x="2189" y="92"/>
                  </a:lnTo>
                  <a:lnTo>
                    <a:pt x="2031" y="12"/>
                  </a:lnTo>
                  <a:lnTo>
                    <a:pt x="2036" y="0"/>
                  </a:lnTo>
                  <a:lnTo>
                    <a:pt x="2206" y="85"/>
                  </a:lnTo>
                  <a:lnTo>
                    <a:pt x="2036" y="171"/>
                  </a:lnTo>
                  <a:lnTo>
                    <a:pt x="2031" y="158"/>
                  </a:lnTo>
                  <a:lnTo>
                    <a:pt x="2189" y="79"/>
                  </a:lnTo>
                  <a:lnTo>
                    <a:pt x="2195"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546" name="Group 97"/>
            <p:cNvGrpSpPr>
              <a:grpSpLocks/>
            </p:cNvGrpSpPr>
            <p:nvPr/>
          </p:nvGrpSpPr>
          <p:grpSpPr bwMode="auto">
            <a:xfrm>
              <a:off x="9137" y="36804"/>
              <a:ext cx="7182" cy="4128"/>
              <a:chOff x="1439" y="5796"/>
              <a:chExt cx="1131" cy="650"/>
            </a:xfrm>
          </p:grpSpPr>
          <p:sp>
            <p:nvSpPr>
              <p:cNvPr id="547" name="Rectangle 95"/>
              <p:cNvSpPr>
                <a:spLocks noChangeArrowheads="1"/>
              </p:cNvSpPr>
              <p:nvPr/>
            </p:nvSpPr>
            <p:spPr bwMode="auto">
              <a:xfrm>
                <a:off x="1756" y="5796"/>
                <a:ext cx="45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Apply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8" name="Rectangle 96"/>
              <p:cNvSpPr>
                <a:spLocks noChangeArrowheads="1"/>
              </p:cNvSpPr>
              <p:nvPr/>
            </p:nvSpPr>
            <p:spPr bwMode="auto">
              <a:xfrm>
                <a:off x="1439" y="6008"/>
                <a:ext cx="1131" cy="4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preprocessing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549" name="Rectangle 98"/>
            <p:cNvSpPr>
              <a:spLocks noChangeArrowheads="1"/>
            </p:cNvSpPr>
            <p:nvPr/>
          </p:nvSpPr>
          <p:spPr bwMode="auto">
            <a:xfrm>
              <a:off x="33953" y="37560"/>
              <a:ext cx="1257" cy="1047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0" name="Freeform 99"/>
            <p:cNvSpPr>
              <a:spLocks noEditPoints="1"/>
            </p:cNvSpPr>
            <p:nvPr/>
          </p:nvSpPr>
          <p:spPr bwMode="auto">
            <a:xfrm>
              <a:off x="33909" y="37515"/>
              <a:ext cx="1346" cy="10573"/>
            </a:xfrm>
            <a:custGeom>
              <a:avLst/>
              <a:gdLst>
                <a:gd name="T0" fmla="*/ 134620 w 212"/>
                <a:gd name="T1" fmla="*/ 0 h 1665"/>
                <a:gd name="T2" fmla="*/ 134620 w 212"/>
                <a:gd name="T3" fmla="*/ 1057275 h 1665"/>
                <a:gd name="T4" fmla="*/ 0 w 212"/>
                <a:gd name="T5" fmla="*/ 1057275 h 1665"/>
                <a:gd name="T6" fmla="*/ 0 w 212"/>
                <a:gd name="T7" fmla="*/ 0 h 1665"/>
                <a:gd name="T8" fmla="*/ 134620 w 212"/>
                <a:gd name="T9" fmla="*/ 0 h 1665"/>
                <a:gd name="T10" fmla="*/ 4445 w 212"/>
                <a:gd name="T11" fmla="*/ 8890 h 1665"/>
                <a:gd name="T12" fmla="*/ 8890 w 212"/>
                <a:gd name="T13" fmla="*/ 4445 h 1665"/>
                <a:gd name="T14" fmla="*/ 8890 w 212"/>
                <a:gd name="T15" fmla="*/ 1052195 h 1665"/>
                <a:gd name="T16" fmla="*/ 4445 w 212"/>
                <a:gd name="T17" fmla="*/ 1048385 h 1665"/>
                <a:gd name="T18" fmla="*/ 130175 w 212"/>
                <a:gd name="T19" fmla="*/ 1048385 h 1665"/>
                <a:gd name="T20" fmla="*/ 125730 w 212"/>
                <a:gd name="T21" fmla="*/ 1052195 h 1665"/>
                <a:gd name="T22" fmla="*/ 125730 w 212"/>
                <a:gd name="T23" fmla="*/ 4445 h 1665"/>
                <a:gd name="T24" fmla="*/ 130175 w 212"/>
                <a:gd name="T25" fmla="*/ 8890 h 1665"/>
                <a:gd name="T26" fmla="*/ 4445 w 212"/>
                <a:gd name="T27" fmla="*/ 8890 h 16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2" h="1665">
                  <a:moveTo>
                    <a:pt x="212" y="0"/>
                  </a:moveTo>
                  <a:lnTo>
                    <a:pt x="212" y="1665"/>
                  </a:lnTo>
                  <a:lnTo>
                    <a:pt x="0" y="1665"/>
                  </a:lnTo>
                  <a:lnTo>
                    <a:pt x="0" y="0"/>
                  </a:lnTo>
                  <a:lnTo>
                    <a:pt x="212" y="0"/>
                  </a:lnTo>
                  <a:close/>
                  <a:moveTo>
                    <a:pt x="7" y="14"/>
                  </a:moveTo>
                  <a:lnTo>
                    <a:pt x="14" y="7"/>
                  </a:lnTo>
                  <a:lnTo>
                    <a:pt x="14" y="1657"/>
                  </a:lnTo>
                  <a:lnTo>
                    <a:pt x="7" y="1651"/>
                  </a:lnTo>
                  <a:lnTo>
                    <a:pt x="205" y="1651"/>
                  </a:lnTo>
                  <a:lnTo>
                    <a:pt x="198" y="1657"/>
                  </a:lnTo>
                  <a:lnTo>
                    <a:pt x="198" y="7"/>
                  </a:lnTo>
                  <a:lnTo>
                    <a:pt x="205" y="14"/>
                  </a:lnTo>
                  <a:lnTo>
                    <a:pt x="7" y="1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51" name="Freeform 100"/>
            <p:cNvSpPr>
              <a:spLocks noEditPoints="1"/>
            </p:cNvSpPr>
            <p:nvPr/>
          </p:nvSpPr>
          <p:spPr bwMode="auto">
            <a:xfrm>
              <a:off x="21043" y="39116"/>
              <a:ext cx="12999" cy="1085"/>
            </a:xfrm>
            <a:custGeom>
              <a:avLst/>
              <a:gdLst>
                <a:gd name="T0" fmla="*/ 0 w 2047"/>
                <a:gd name="T1" fmla="*/ 49530 h 171"/>
                <a:gd name="T2" fmla="*/ 1290955 w 2047"/>
                <a:gd name="T3" fmla="*/ 49530 h 171"/>
                <a:gd name="T4" fmla="*/ 1290955 w 2047"/>
                <a:gd name="T5" fmla="*/ 58420 h 171"/>
                <a:gd name="T6" fmla="*/ 0 w 2047"/>
                <a:gd name="T7" fmla="*/ 58420 h 171"/>
                <a:gd name="T8" fmla="*/ 0 w 2047"/>
                <a:gd name="T9" fmla="*/ 49530 h 171"/>
                <a:gd name="T10" fmla="*/ 1292860 w 2047"/>
                <a:gd name="T11" fmla="*/ 58420 h 171"/>
                <a:gd name="T12" fmla="*/ 1192530 w 2047"/>
                <a:gd name="T13" fmla="*/ 108585 h 171"/>
                <a:gd name="T14" fmla="*/ 1188720 w 2047"/>
                <a:gd name="T15" fmla="*/ 100330 h 171"/>
                <a:gd name="T16" fmla="*/ 1289050 w 2047"/>
                <a:gd name="T17" fmla="*/ 50165 h 171"/>
                <a:gd name="T18" fmla="*/ 1289050 w 2047"/>
                <a:gd name="T19" fmla="*/ 58420 h 171"/>
                <a:gd name="T20" fmla="*/ 1188720 w 2047"/>
                <a:gd name="T21" fmla="*/ 7620 h 171"/>
                <a:gd name="T22" fmla="*/ 1192530 w 2047"/>
                <a:gd name="T23" fmla="*/ 0 h 171"/>
                <a:gd name="T24" fmla="*/ 1299845 w 2047"/>
                <a:gd name="T25" fmla="*/ 53975 h 171"/>
                <a:gd name="T26" fmla="*/ 1192530 w 2047"/>
                <a:gd name="T27" fmla="*/ 108585 h 171"/>
                <a:gd name="T28" fmla="*/ 1188720 w 2047"/>
                <a:gd name="T29" fmla="*/ 100330 h 171"/>
                <a:gd name="T30" fmla="*/ 1289050 w 2047"/>
                <a:gd name="T31" fmla="*/ 50165 h 171"/>
                <a:gd name="T32" fmla="*/ 1292860 w 2047"/>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47" h="171">
                  <a:moveTo>
                    <a:pt x="0" y="78"/>
                  </a:moveTo>
                  <a:lnTo>
                    <a:pt x="2033" y="78"/>
                  </a:lnTo>
                  <a:lnTo>
                    <a:pt x="2033" y="92"/>
                  </a:lnTo>
                  <a:lnTo>
                    <a:pt x="0" y="92"/>
                  </a:lnTo>
                  <a:lnTo>
                    <a:pt x="0" y="78"/>
                  </a:lnTo>
                  <a:close/>
                  <a:moveTo>
                    <a:pt x="2036" y="92"/>
                  </a:moveTo>
                  <a:lnTo>
                    <a:pt x="1878" y="171"/>
                  </a:lnTo>
                  <a:lnTo>
                    <a:pt x="1872" y="158"/>
                  </a:lnTo>
                  <a:lnTo>
                    <a:pt x="2030" y="79"/>
                  </a:lnTo>
                  <a:lnTo>
                    <a:pt x="2030" y="92"/>
                  </a:lnTo>
                  <a:lnTo>
                    <a:pt x="1872" y="12"/>
                  </a:lnTo>
                  <a:lnTo>
                    <a:pt x="1878" y="0"/>
                  </a:lnTo>
                  <a:lnTo>
                    <a:pt x="2047" y="85"/>
                  </a:lnTo>
                  <a:lnTo>
                    <a:pt x="1878" y="171"/>
                  </a:lnTo>
                  <a:lnTo>
                    <a:pt x="1872" y="158"/>
                  </a:lnTo>
                  <a:lnTo>
                    <a:pt x="2030" y="79"/>
                  </a:lnTo>
                  <a:lnTo>
                    <a:pt x="2036"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52" name="Rectangle 101"/>
            <p:cNvSpPr>
              <a:spLocks noChangeArrowheads="1"/>
            </p:cNvSpPr>
            <p:nvPr/>
          </p:nvSpPr>
          <p:spPr bwMode="auto">
            <a:xfrm>
              <a:off x="23139" y="37477"/>
              <a:ext cx="8579" cy="27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pre-process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3" name="Freeform 102"/>
            <p:cNvSpPr>
              <a:spLocks noEditPoints="1"/>
            </p:cNvSpPr>
            <p:nvPr/>
          </p:nvSpPr>
          <p:spPr bwMode="auto">
            <a:xfrm>
              <a:off x="6121" y="44145"/>
              <a:ext cx="13925" cy="1086"/>
            </a:xfrm>
            <a:custGeom>
              <a:avLst/>
              <a:gdLst>
                <a:gd name="T0" fmla="*/ 0 w 2193"/>
                <a:gd name="T1" fmla="*/ 49530 h 171"/>
                <a:gd name="T2" fmla="*/ 1383030 w 2193"/>
                <a:gd name="T3" fmla="*/ 49530 h 171"/>
                <a:gd name="T4" fmla="*/ 1383030 w 2193"/>
                <a:gd name="T5" fmla="*/ 58420 h 171"/>
                <a:gd name="T6" fmla="*/ 0 w 2193"/>
                <a:gd name="T7" fmla="*/ 58420 h 171"/>
                <a:gd name="T8" fmla="*/ 0 w 2193"/>
                <a:gd name="T9" fmla="*/ 49530 h 171"/>
                <a:gd name="T10" fmla="*/ 1384935 w 2193"/>
                <a:gd name="T11" fmla="*/ 58420 h 171"/>
                <a:gd name="T12" fmla="*/ 1284605 w 2193"/>
                <a:gd name="T13" fmla="*/ 108585 h 171"/>
                <a:gd name="T14" fmla="*/ 1280795 w 2193"/>
                <a:gd name="T15" fmla="*/ 100965 h 171"/>
                <a:gd name="T16" fmla="*/ 1381760 w 2193"/>
                <a:gd name="T17" fmla="*/ 50165 h 171"/>
                <a:gd name="T18" fmla="*/ 1381760 w 2193"/>
                <a:gd name="T19" fmla="*/ 58420 h 171"/>
                <a:gd name="T20" fmla="*/ 1280795 w 2193"/>
                <a:gd name="T21" fmla="*/ 7620 h 171"/>
                <a:gd name="T22" fmla="*/ 1284605 w 2193"/>
                <a:gd name="T23" fmla="*/ 0 h 171"/>
                <a:gd name="T24" fmla="*/ 1392555 w 2193"/>
                <a:gd name="T25" fmla="*/ 53975 h 171"/>
                <a:gd name="T26" fmla="*/ 1284605 w 2193"/>
                <a:gd name="T27" fmla="*/ 108585 h 171"/>
                <a:gd name="T28" fmla="*/ 1280795 w 2193"/>
                <a:gd name="T29" fmla="*/ 100965 h 171"/>
                <a:gd name="T30" fmla="*/ 1381760 w 2193"/>
                <a:gd name="T31" fmla="*/ 50165 h 171"/>
                <a:gd name="T32" fmla="*/ 1384935 w 2193"/>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93" h="171">
                  <a:moveTo>
                    <a:pt x="0" y="78"/>
                  </a:moveTo>
                  <a:lnTo>
                    <a:pt x="2178" y="78"/>
                  </a:lnTo>
                  <a:lnTo>
                    <a:pt x="2178" y="92"/>
                  </a:lnTo>
                  <a:lnTo>
                    <a:pt x="0" y="92"/>
                  </a:lnTo>
                  <a:lnTo>
                    <a:pt x="0" y="78"/>
                  </a:lnTo>
                  <a:close/>
                  <a:moveTo>
                    <a:pt x="2181" y="92"/>
                  </a:moveTo>
                  <a:lnTo>
                    <a:pt x="2023" y="171"/>
                  </a:lnTo>
                  <a:lnTo>
                    <a:pt x="2017" y="159"/>
                  </a:lnTo>
                  <a:lnTo>
                    <a:pt x="2176" y="79"/>
                  </a:lnTo>
                  <a:lnTo>
                    <a:pt x="2176" y="92"/>
                  </a:lnTo>
                  <a:lnTo>
                    <a:pt x="2017" y="12"/>
                  </a:lnTo>
                  <a:lnTo>
                    <a:pt x="2023" y="0"/>
                  </a:lnTo>
                  <a:lnTo>
                    <a:pt x="2193" y="85"/>
                  </a:lnTo>
                  <a:lnTo>
                    <a:pt x="2023" y="171"/>
                  </a:lnTo>
                  <a:lnTo>
                    <a:pt x="2017" y="159"/>
                  </a:lnTo>
                  <a:lnTo>
                    <a:pt x="2176" y="79"/>
                  </a:lnTo>
                  <a:lnTo>
                    <a:pt x="2181"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54" name="Rectangle 103"/>
            <p:cNvSpPr>
              <a:spLocks noChangeArrowheads="1"/>
            </p:cNvSpPr>
            <p:nvPr/>
          </p:nvSpPr>
          <p:spPr bwMode="auto">
            <a:xfrm>
              <a:off x="8883" y="41833"/>
              <a:ext cx="8325" cy="27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Calculate TFIDF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5" name="Freeform 104"/>
            <p:cNvSpPr>
              <a:spLocks noEditPoints="1"/>
            </p:cNvSpPr>
            <p:nvPr/>
          </p:nvSpPr>
          <p:spPr bwMode="auto">
            <a:xfrm>
              <a:off x="21209" y="44145"/>
              <a:ext cx="12833" cy="1086"/>
            </a:xfrm>
            <a:custGeom>
              <a:avLst/>
              <a:gdLst>
                <a:gd name="T0" fmla="*/ 0 w 2021"/>
                <a:gd name="T1" fmla="*/ 49530 h 171"/>
                <a:gd name="T2" fmla="*/ 1274445 w 2021"/>
                <a:gd name="T3" fmla="*/ 49530 h 171"/>
                <a:gd name="T4" fmla="*/ 1274445 w 2021"/>
                <a:gd name="T5" fmla="*/ 58420 h 171"/>
                <a:gd name="T6" fmla="*/ 0 w 2021"/>
                <a:gd name="T7" fmla="*/ 58420 h 171"/>
                <a:gd name="T8" fmla="*/ 0 w 2021"/>
                <a:gd name="T9" fmla="*/ 49530 h 171"/>
                <a:gd name="T10" fmla="*/ 1276350 w 2021"/>
                <a:gd name="T11" fmla="*/ 58420 h 171"/>
                <a:gd name="T12" fmla="*/ 1176020 w 2021"/>
                <a:gd name="T13" fmla="*/ 108585 h 171"/>
                <a:gd name="T14" fmla="*/ 1172210 w 2021"/>
                <a:gd name="T15" fmla="*/ 100965 h 171"/>
                <a:gd name="T16" fmla="*/ 1272540 w 2021"/>
                <a:gd name="T17" fmla="*/ 50165 h 171"/>
                <a:gd name="T18" fmla="*/ 1272540 w 2021"/>
                <a:gd name="T19" fmla="*/ 58420 h 171"/>
                <a:gd name="T20" fmla="*/ 1172210 w 2021"/>
                <a:gd name="T21" fmla="*/ 7620 h 171"/>
                <a:gd name="T22" fmla="*/ 1176020 w 2021"/>
                <a:gd name="T23" fmla="*/ 0 h 171"/>
                <a:gd name="T24" fmla="*/ 1283335 w 2021"/>
                <a:gd name="T25" fmla="*/ 53975 h 171"/>
                <a:gd name="T26" fmla="*/ 1176020 w 2021"/>
                <a:gd name="T27" fmla="*/ 108585 h 171"/>
                <a:gd name="T28" fmla="*/ 1172210 w 2021"/>
                <a:gd name="T29" fmla="*/ 100965 h 171"/>
                <a:gd name="T30" fmla="*/ 1272540 w 2021"/>
                <a:gd name="T31" fmla="*/ 50165 h 171"/>
                <a:gd name="T32" fmla="*/ 1276350 w 2021"/>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21" h="171">
                  <a:moveTo>
                    <a:pt x="0" y="78"/>
                  </a:moveTo>
                  <a:lnTo>
                    <a:pt x="2007" y="78"/>
                  </a:lnTo>
                  <a:lnTo>
                    <a:pt x="2007" y="92"/>
                  </a:lnTo>
                  <a:lnTo>
                    <a:pt x="0" y="92"/>
                  </a:lnTo>
                  <a:lnTo>
                    <a:pt x="0" y="78"/>
                  </a:lnTo>
                  <a:close/>
                  <a:moveTo>
                    <a:pt x="2010" y="92"/>
                  </a:moveTo>
                  <a:lnTo>
                    <a:pt x="1852" y="171"/>
                  </a:lnTo>
                  <a:lnTo>
                    <a:pt x="1846" y="159"/>
                  </a:lnTo>
                  <a:lnTo>
                    <a:pt x="2004" y="79"/>
                  </a:lnTo>
                  <a:lnTo>
                    <a:pt x="2004" y="92"/>
                  </a:lnTo>
                  <a:lnTo>
                    <a:pt x="1846" y="12"/>
                  </a:lnTo>
                  <a:lnTo>
                    <a:pt x="1852" y="0"/>
                  </a:lnTo>
                  <a:lnTo>
                    <a:pt x="2021" y="85"/>
                  </a:lnTo>
                  <a:lnTo>
                    <a:pt x="1852" y="171"/>
                  </a:lnTo>
                  <a:lnTo>
                    <a:pt x="1846" y="159"/>
                  </a:lnTo>
                  <a:lnTo>
                    <a:pt x="2004" y="79"/>
                  </a:lnTo>
                  <a:lnTo>
                    <a:pt x="2010"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56" name="Rectangle 105"/>
            <p:cNvSpPr>
              <a:spLocks noChangeArrowheads="1"/>
            </p:cNvSpPr>
            <p:nvPr/>
          </p:nvSpPr>
          <p:spPr bwMode="auto">
            <a:xfrm>
              <a:off x="23641" y="42506"/>
              <a:ext cx="7626" cy="278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calculate score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7" name="Freeform 106"/>
            <p:cNvSpPr>
              <a:spLocks noEditPoints="1"/>
            </p:cNvSpPr>
            <p:nvPr/>
          </p:nvSpPr>
          <p:spPr bwMode="auto">
            <a:xfrm>
              <a:off x="5867" y="49593"/>
              <a:ext cx="13925" cy="1086"/>
            </a:xfrm>
            <a:custGeom>
              <a:avLst/>
              <a:gdLst>
                <a:gd name="T0" fmla="*/ 0 w 2193"/>
                <a:gd name="T1" fmla="*/ 50165 h 171"/>
                <a:gd name="T2" fmla="*/ 1383030 w 2193"/>
                <a:gd name="T3" fmla="*/ 50165 h 171"/>
                <a:gd name="T4" fmla="*/ 1383030 w 2193"/>
                <a:gd name="T5" fmla="*/ 58420 h 171"/>
                <a:gd name="T6" fmla="*/ 0 w 2193"/>
                <a:gd name="T7" fmla="*/ 58420 h 171"/>
                <a:gd name="T8" fmla="*/ 0 w 2193"/>
                <a:gd name="T9" fmla="*/ 50165 h 171"/>
                <a:gd name="T10" fmla="*/ 1385570 w 2193"/>
                <a:gd name="T11" fmla="*/ 58420 h 171"/>
                <a:gd name="T12" fmla="*/ 1284605 w 2193"/>
                <a:gd name="T13" fmla="*/ 108585 h 171"/>
                <a:gd name="T14" fmla="*/ 1280795 w 2193"/>
                <a:gd name="T15" fmla="*/ 100965 h 171"/>
                <a:gd name="T16" fmla="*/ 1381760 w 2193"/>
                <a:gd name="T17" fmla="*/ 50800 h 171"/>
                <a:gd name="T18" fmla="*/ 1381760 w 2193"/>
                <a:gd name="T19" fmla="*/ 58420 h 171"/>
                <a:gd name="T20" fmla="*/ 1280795 w 2193"/>
                <a:gd name="T21" fmla="*/ 8255 h 171"/>
                <a:gd name="T22" fmla="*/ 1284605 w 2193"/>
                <a:gd name="T23" fmla="*/ 0 h 171"/>
                <a:gd name="T24" fmla="*/ 1392555 w 2193"/>
                <a:gd name="T25" fmla="*/ 53975 h 171"/>
                <a:gd name="T26" fmla="*/ 1284605 w 2193"/>
                <a:gd name="T27" fmla="*/ 108585 h 171"/>
                <a:gd name="T28" fmla="*/ 1280795 w 2193"/>
                <a:gd name="T29" fmla="*/ 100965 h 171"/>
                <a:gd name="T30" fmla="*/ 1381760 w 2193"/>
                <a:gd name="T31" fmla="*/ 50800 h 171"/>
                <a:gd name="T32" fmla="*/ 1385570 w 2193"/>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93" h="171">
                  <a:moveTo>
                    <a:pt x="0" y="79"/>
                  </a:moveTo>
                  <a:lnTo>
                    <a:pt x="2178" y="79"/>
                  </a:lnTo>
                  <a:lnTo>
                    <a:pt x="2178" y="92"/>
                  </a:lnTo>
                  <a:lnTo>
                    <a:pt x="0" y="92"/>
                  </a:lnTo>
                  <a:lnTo>
                    <a:pt x="0" y="79"/>
                  </a:lnTo>
                  <a:close/>
                  <a:moveTo>
                    <a:pt x="2182" y="92"/>
                  </a:moveTo>
                  <a:lnTo>
                    <a:pt x="2023" y="171"/>
                  </a:lnTo>
                  <a:lnTo>
                    <a:pt x="2017" y="159"/>
                  </a:lnTo>
                  <a:lnTo>
                    <a:pt x="2176" y="80"/>
                  </a:lnTo>
                  <a:lnTo>
                    <a:pt x="2176" y="92"/>
                  </a:lnTo>
                  <a:lnTo>
                    <a:pt x="2017" y="13"/>
                  </a:lnTo>
                  <a:lnTo>
                    <a:pt x="2023" y="0"/>
                  </a:lnTo>
                  <a:lnTo>
                    <a:pt x="2193" y="85"/>
                  </a:lnTo>
                  <a:lnTo>
                    <a:pt x="2023" y="171"/>
                  </a:lnTo>
                  <a:lnTo>
                    <a:pt x="2017" y="159"/>
                  </a:lnTo>
                  <a:lnTo>
                    <a:pt x="2176" y="80"/>
                  </a:lnTo>
                  <a:lnTo>
                    <a:pt x="2182"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58" name="Rectangle 107"/>
            <p:cNvSpPr>
              <a:spLocks noChangeArrowheads="1"/>
            </p:cNvSpPr>
            <p:nvPr/>
          </p:nvSpPr>
          <p:spPr bwMode="auto">
            <a:xfrm>
              <a:off x="9302" y="47955"/>
              <a:ext cx="6738" cy="278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Classification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9" name="Freeform 108"/>
            <p:cNvSpPr>
              <a:spLocks noEditPoints="1"/>
            </p:cNvSpPr>
            <p:nvPr/>
          </p:nvSpPr>
          <p:spPr bwMode="auto">
            <a:xfrm>
              <a:off x="21209" y="50850"/>
              <a:ext cx="25914" cy="1086"/>
            </a:xfrm>
            <a:custGeom>
              <a:avLst/>
              <a:gdLst>
                <a:gd name="T0" fmla="*/ 0 w 4081"/>
                <a:gd name="T1" fmla="*/ 50165 h 171"/>
                <a:gd name="T2" fmla="*/ 2581910 w 4081"/>
                <a:gd name="T3" fmla="*/ 50165 h 171"/>
                <a:gd name="T4" fmla="*/ 2581910 w 4081"/>
                <a:gd name="T5" fmla="*/ 58420 h 171"/>
                <a:gd name="T6" fmla="*/ 0 w 4081"/>
                <a:gd name="T7" fmla="*/ 58420 h 171"/>
                <a:gd name="T8" fmla="*/ 0 w 4081"/>
                <a:gd name="T9" fmla="*/ 50165 h 171"/>
                <a:gd name="T10" fmla="*/ 2583815 w 4081"/>
                <a:gd name="T11" fmla="*/ 58420 h 171"/>
                <a:gd name="T12" fmla="*/ 2483485 w 4081"/>
                <a:gd name="T13" fmla="*/ 108585 h 171"/>
                <a:gd name="T14" fmla="*/ 2479675 w 4081"/>
                <a:gd name="T15" fmla="*/ 100965 h 171"/>
                <a:gd name="T16" fmla="*/ 2580640 w 4081"/>
                <a:gd name="T17" fmla="*/ 50800 h 171"/>
                <a:gd name="T18" fmla="*/ 2580640 w 4081"/>
                <a:gd name="T19" fmla="*/ 58420 h 171"/>
                <a:gd name="T20" fmla="*/ 2479675 w 4081"/>
                <a:gd name="T21" fmla="*/ 8255 h 171"/>
                <a:gd name="T22" fmla="*/ 2483485 w 4081"/>
                <a:gd name="T23" fmla="*/ 0 h 171"/>
                <a:gd name="T24" fmla="*/ 2591435 w 4081"/>
                <a:gd name="T25" fmla="*/ 53975 h 171"/>
                <a:gd name="T26" fmla="*/ 2483485 w 4081"/>
                <a:gd name="T27" fmla="*/ 108585 h 171"/>
                <a:gd name="T28" fmla="*/ 2479675 w 4081"/>
                <a:gd name="T29" fmla="*/ 100965 h 171"/>
                <a:gd name="T30" fmla="*/ 2580640 w 4081"/>
                <a:gd name="T31" fmla="*/ 50800 h 171"/>
                <a:gd name="T32" fmla="*/ 2583815 w 4081"/>
                <a:gd name="T33" fmla="*/ 58420 h 1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81" h="171">
                  <a:moveTo>
                    <a:pt x="0" y="79"/>
                  </a:moveTo>
                  <a:lnTo>
                    <a:pt x="4066" y="79"/>
                  </a:lnTo>
                  <a:lnTo>
                    <a:pt x="4066" y="92"/>
                  </a:lnTo>
                  <a:lnTo>
                    <a:pt x="0" y="92"/>
                  </a:lnTo>
                  <a:lnTo>
                    <a:pt x="0" y="79"/>
                  </a:lnTo>
                  <a:close/>
                  <a:moveTo>
                    <a:pt x="4069" y="92"/>
                  </a:moveTo>
                  <a:lnTo>
                    <a:pt x="3911" y="171"/>
                  </a:lnTo>
                  <a:lnTo>
                    <a:pt x="3905" y="159"/>
                  </a:lnTo>
                  <a:lnTo>
                    <a:pt x="4064" y="80"/>
                  </a:lnTo>
                  <a:lnTo>
                    <a:pt x="4064" y="92"/>
                  </a:lnTo>
                  <a:lnTo>
                    <a:pt x="3905" y="13"/>
                  </a:lnTo>
                  <a:lnTo>
                    <a:pt x="3911" y="0"/>
                  </a:lnTo>
                  <a:lnTo>
                    <a:pt x="4081" y="85"/>
                  </a:lnTo>
                  <a:lnTo>
                    <a:pt x="3911" y="171"/>
                  </a:lnTo>
                  <a:lnTo>
                    <a:pt x="3905" y="159"/>
                  </a:lnTo>
                  <a:lnTo>
                    <a:pt x="4064" y="80"/>
                  </a:lnTo>
                  <a:lnTo>
                    <a:pt x="4069" y="9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0" name="Freeform 109"/>
            <p:cNvSpPr>
              <a:spLocks noEditPoints="1"/>
            </p:cNvSpPr>
            <p:nvPr/>
          </p:nvSpPr>
          <p:spPr bwMode="auto">
            <a:xfrm>
              <a:off x="5283" y="56146"/>
              <a:ext cx="42748" cy="559"/>
            </a:xfrm>
            <a:custGeom>
              <a:avLst/>
              <a:gdLst>
                <a:gd name="T0" fmla="*/ 27940 w 6732"/>
                <a:gd name="T1" fmla="*/ 23495 h 88"/>
                <a:gd name="T2" fmla="*/ 4274820 w 6732"/>
                <a:gd name="T3" fmla="*/ 23495 h 88"/>
                <a:gd name="T4" fmla="*/ 4274820 w 6732"/>
                <a:gd name="T5" fmla="*/ 31750 h 88"/>
                <a:gd name="T6" fmla="*/ 27940 w 6732"/>
                <a:gd name="T7" fmla="*/ 31750 h 88"/>
                <a:gd name="T8" fmla="*/ 27940 w 6732"/>
                <a:gd name="T9" fmla="*/ 23495 h 88"/>
                <a:gd name="T10" fmla="*/ 0 w 6732"/>
                <a:gd name="T11" fmla="*/ 27940 h 88"/>
                <a:gd name="T12" fmla="*/ 111760 w 6732"/>
                <a:gd name="T13" fmla="*/ 0 h 88"/>
                <a:gd name="T14" fmla="*/ 111760 w 6732"/>
                <a:gd name="T15" fmla="*/ 55880 h 88"/>
                <a:gd name="T16" fmla="*/ 0 w 6732"/>
                <a:gd name="T17" fmla="*/ 27940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32" h="88">
                  <a:moveTo>
                    <a:pt x="44" y="37"/>
                  </a:moveTo>
                  <a:lnTo>
                    <a:pt x="6732" y="37"/>
                  </a:lnTo>
                  <a:lnTo>
                    <a:pt x="6732" y="50"/>
                  </a:lnTo>
                  <a:lnTo>
                    <a:pt x="44" y="50"/>
                  </a:lnTo>
                  <a:lnTo>
                    <a:pt x="44" y="37"/>
                  </a:lnTo>
                  <a:close/>
                  <a:moveTo>
                    <a:pt x="0" y="44"/>
                  </a:moveTo>
                  <a:lnTo>
                    <a:pt x="176" y="0"/>
                  </a:lnTo>
                  <a:lnTo>
                    <a:pt x="176" y="88"/>
                  </a:lnTo>
                  <a:lnTo>
                    <a:pt x="0" y="44"/>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1" name="Rectangle 110"/>
            <p:cNvSpPr>
              <a:spLocks noChangeArrowheads="1"/>
            </p:cNvSpPr>
            <p:nvPr/>
          </p:nvSpPr>
          <p:spPr bwMode="auto">
            <a:xfrm>
              <a:off x="9893" y="53740"/>
              <a:ext cx="6039" cy="278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Final Result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2" name="Freeform 111"/>
            <p:cNvSpPr>
              <a:spLocks/>
            </p:cNvSpPr>
            <p:nvPr/>
          </p:nvSpPr>
          <p:spPr bwMode="auto">
            <a:xfrm>
              <a:off x="3746" y="60756"/>
              <a:ext cx="2407" cy="2407"/>
            </a:xfrm>
            <a:custGeom>
              <a:avLst/>
              <a:gdLst>
                <a:gd name="T0" fmla="*/ 5715 w 379"/>
                <a:gd name="T1" fmla="*/ 0 h 379"/>
                <a:gd name="T2" fmla="*/ 240665 w 379"/>
                <a:gd name="T3" fmla="*/ 234950 h 379"/>
                <a:gd name="T4" fmla="*/ 234950 w 379"/>
                <a:gd name="T5" fmla="*/ 240665 h 379"/>
                <a:gd name="T6" fmla="*/ 0 w 379"/>
                <a:gd name="T7" fmla="*/ 5715 h 379"/>
                <a:gd name="T8" fmla="*/ 5715 w 379"/>
                <a:gd name="T9" fmla="*/ 0 h 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379">
                  <a:moveTo>
                    <a:pt x="9" y="0"/>
                  </a:moveTo>
                  <a:lnTo>
                    <a:pt x="379" y="370"/>
                  </a:lnTo>
                  <a:lnTo>
                    <a:pt x="370" y="379"/>
                  </a:lnTo>
                  <a:lnTo>
                    <a:pt x="0" y="9"/>
                  </a:lnTo>
                  <a:lnTo>
                    <a:pt x="9" y="0"/>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112"/>
            <p:cNvSpPr>
              <a:spLocks/>
            </p:cNvSpPr>
            <p:nvPr/>
          </p:nvSpPr>
          <p:spPr bwMode="auto">
            <a:xfrm>
              <a:off x="2755" y="60744"/>
              <a:ext cx="5055" cy="1759"/>
            </a:xfrm>
            <a:custGeom>
              <a:avLst/>
              <a:gdLst>
                <a:gd name="T0" fmla="*/ 505460 w 796"/>
                <a:gd name="T1" fmla="*/ 8255 h 277"/>
                <a:gd name="T2" fmla="*/ 2540 w 796"/>
                <a:gd name="T3" fmla="*/ 175895 h 277"/>
                <a:gd name="T4" fmla="*/ 0 w 796"/>
                <a:gd name="T5" fmla="*/ 167640 h 277"/>
                <a:gd name="T6" fmla="*/ 502920 w 796"/>
                <a:gd name="T7" fmla="*/ 0 h 277"/>
                <a:gd name="T8" fmla="*/ 505460 w 796"/>
                <a:gd name="T9" fmla="*/ 8255 h 2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6" h="277">
                  <a:moveTo>
                    <a:pt x="796" y="13"/>
                  </a:moveTo>
                  <a:lnTo>
                    <a:pt x="4" y="277"/>
                  </a:lnTo>
                  <a:lnTo>
                    <a:pt x="0" y="264"/>
                  </a:lnTo>
                  <a:lnTo>
                    <a:pt x="792" y="0"/>
                  </a:lnTo>
                  <a:lnTo>
                    <a:pt x="796" y="13"/>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113"/>
            <p:cNvSpPr>
              <a:spLocks/>
            </p:cNvSpPr>
            <p:nvPr/>
          </p:nvSpPr>
          <p:spPr bwMode="auto">
            <a:xfrm>
              <a:off x="19507" y="60420"/>
              <a:ext cx="2406" cy="2406"/>
            </a:xfrm>
            <a:custGeom>
              <a:avLst/>
              <a:gdLst>
                <a:gd name="T0" fmla="*/ 5715 w 379"/>
                <a:gd name="T1" fmla="*/ 0 h 379"/>
                <a:gd name="T2" fmla="*/ 240665 w 379"/>
                <a:gd name="T3" fmla="*/ 234950 h 379"/>
                <a:gd name="T4" fmla="*/ 234315 w 379"/>
                <a:gd name="T5" fmla="*/ 240665 h 379"/>
                <a:gd name="T6" fmla="*/ 0 w 379"/>
                <a:gd name="T7" fmla="*/ 5715 h 379"/>
                <a:gd name="T8" fmla="*/ 5715 w 379"/>
                <a:gd name="T9" fmla="*/ 0 h 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379">
                  <a:moveTo>
                    <a:pt x="9" y="0"/>
                  </a:moveTo>
                  <a:lnTo>
                    <a:pt x="379" y="370"/>
                  </a:lnTo>
                  <a:lnTo>
                    <a:pt x="369" y="379"/>
                  </a:lnTo>
                  <a:lnTo>
                    <a:pt x="0" y="9"/>
                  </a:lnTo>
                  <a:lnTo>
                    <a:pt x="9" y="0"/>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5" name="Freeform 114"/>
            <p:cNvSpPr>
              <a:spLocks/>
            </p:cNvSpPr>
            <p:nvPr/>
          </p:nvSpPr>
          <p:spPr bwMode="auto">
            <a:xfrm>
              <a:off x="19513" y="60413"/>
              <a:ext cx="3397" cy="2083"/>
            </a:xfrm>
            <a:custGeom>
              <a:avLst/>
              <a:gdLst>
                <a:gd name="T0" fmla="*/ 339725 w 535"/>
                <a:gd name="T1" fmla="*/ 6985 h 328"/>
                <a:gd name="T2" fmla="*/ 4445 w 535"/>
                <a:gd name="T3" fmla="*/ 208280 h 328"/>
                <a:gd name="T4" fmla="*/ 0 w 535"/>
                <a:gd name="T5" fmla="*/ 201295 h 328"/>
                <a:gd name="T6" fmla="*/ 335280 w 535"/>
                <a:gd name="T7" fmla="*/ 0 h 328"/>
                <a:gd name="T8" fmla="*/ 339725 w 535"/>
                <a:gd name="T9" fmla="*/ 6985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 h="328">
                  <a:moveTo>
                    <a:pt x="535" y="11"/>
                  </a:moveTo>
                  <a:lnTo>
                    <a:pt x="7" y="328"/>
                  </a:lnTo>
                  <a:lnTo>
                    <a:pt x="0" y="317"/>
                  </a:lnTo>
                  <a:lnTo>
                    <a:pt x="528" y="0"/>
                  </a:lnTo>
                  <a:lnTo>
                    <a:pt x="535" y="11"/>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115"/>
            <p:cNvSpPr>
              <a:spLocks/>
            </p:cNvSpPr>
            <p:nvPr/>
          </p:nvSpPr>
          <p:spPr bwMode="auto">
            <a:xfrm>
              <a:off x="31915" y="60413"/>
              <a:ext cx="4407" cy="2756"/>
            </a:xfrm>
            <a:custGeom>
              <a:avLst/>
              <a:gdLst>
                <a:gd name="T0" fmla="*/ 5080 w 694"/>
                <a:gd name="T1" fmla="*/ 0 h 434"/>
                <a:gd name="T2" fmla="*/ 440690 w 694"/>
                <a:gd name="T3" fmla="*/ 268605 h 434"/>
                <a:gd name="T4" fmla="*/ 436245 w 694"/>
                <a:gd name="T5" fmla="*/ 275590 h 434"/>
                <a:gd name="T6" fmla="*/ 0 w 694"/>
                <a:gd name="T7" fmla="*/ 6985 h 434"/>
                <a:gd name="T8" fmla="*/ 5080 w 694"/>
                <a:gd name="T9" fmla="*/ 0 h 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4" h="434">
                  <a:moveTo>
                    <a:pt x="8" y="0"/>
                  </a:moveTo>
                  <a:lnTo>
                    <a:pt x="694" y="423"/>
                  </a:lnTo>
                  <a:lnTo>
                    <a:pt x="687" y="434"/>
                  </a:lnTo>
                  <a:lnTo>
                    <a:pt x="0" y="11"/>
                  </a:lnTo>
                  <a:lnTo>
                    <a:pt x="8" y="0"/>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7" name="Freeform 116"/>
            <p:cNvSpPr>
              <a:spLocks/>
            </p:cNvSpPr>
            <p:nvPr/>
          </p:nvSpPr>
          <p:spPr bwMode="auto">
            <a:xfrm>
              <a:off x="32258" y="60407"/>
              <a:ext cx="4730" cy="2096"/>
            </a:xfrm>
            <a:custGeom>
              <a:avLst/>
              <a:gdLst>
                <a:gd name="T0" fmla="*/ 473075 w 745"/>
                <a:gd name="T1" fmla="*/ 8255 h 330"/>
                <a:gd name="T2" fmla="*/ 3810 w 745"/>
                <a:gd name="T3" fmla="*/ 209550 h 330"/>
                <a:gd name="T4" fmla="*/ 0 w 745"/>
                <a:gd name="T5" fmla="*/ 201295 h 330"/>
                <a:gd name="T6" fmla="*/ 469265 w 745"/>
                <a:gd name="T7" fmla="*/ 0 h 330"/>
                <a:gd name="T8" fmla="*/ 473075 w 745"/>
                <a:gd name="T9" fmla="*/ 8255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5" h="330">
                  <a:moveTo>
                    <a:pt x="745" y="13"/>
                  </a:moveTo>
                  <a:lnTo>
                    <a:pt x="6" y="330"/>
                  </a:lnTo>
                  <a:lnTo>
                    <a:pt x="0" y="317"/>
                  </a:lnTo>
                  <a:lnTo>
                    <a:pt x="739" y="0"/>
                  </a:lnTo>
                  <a:lnTo>
                    <a:pt x="745" y="13"/>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8" name="Freeform 117"/>
            <p:cNvSpPr>
              <a:spLocks/>
            </p:cNvSpPr>
            <p:nvPr/>
          </p:nvSpPr>
          <p:spPr bwMode="auto">
            <a:xfrm>
              <a:off x="44665" y="60744"/>
              <a:ext cx="5068" cy="2425"/>
            </a:xfrm>
            <a:custGeom>
              <a:avLst/>
              <a:gdLst>
                <a:gd name="T0" fmla="*/ 3810 w 798"/>
                <a:gd name="T1" fmla="*/ 0 h 382"/>
                <a:gd name="T2" fmla="*/ 506730 w 798"/>
                <a:gd name="T3" fmla="*/ 234950 h 382"/>
                <a:gd name="T4" fmla="*/ 502920 w 798"/>
                <a:gd name="T5" fmla="*/ 242570 h 382"/>
                <a:gd name="T6" fmla="*/ 0 w 798"/>
                <a:gd name="T7" fmla="*/ 8255 h 382"/>
                <a:gd name="T8" fmla="*/ 3810 w 798"/>
                <a:gd name="T9" fmla="*/ 0 h 3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8" h="382">
                  <a:moveTo>
                    <a:pt x="6" y="0"/>
                  </a:moveTo>
                  <a:lnTo>
                    <a:pt x="798" y="370"/>
                  </a:lnTo>
                  <a:lnTo>
                    <a:pt x="792" y="382"/>
                  </a:lnTo>
                  <a:lnTo>
                    <a:pt x="0" y="13"/>
                  </a:lnTo>
                  <a:lnTo>
                    <a:pt x="6" y="0"/>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569" name="Freeform 118"/>
            <p:cNvSpPr>
              <a:spLocks/>
            </p:cNvSpPr>
            <p:nvPr/>
          </p:nvSpPr>
          <p:spPr bwMode="auto">
            <a:xfrm>
              <a:off x="44665" y="59740"/>
              <a:ext cx="6744" cy="3429"/>
            </a:xfrm>
            <a:custGeom>
              <a:avLst/>
              <a:gdLst>
                <a:gd name="T0" fmla="*/ 674370 w 1062"/>
                <a:gd name="T1" fmla="*/ 7620 h 540"/>
                <a:gd name="T2" fmla="*/ 3810 w 1062"/>
                <a:gd name="T3" fmla="*/ 342900 h 540"/>
                <a:gd name="T4" fmla="*/ 0 w 1062"/>
                <a:gd name="T5" fmla="*/ 335280 h 540"/>
                <a:gd name="T6" fmla="*/ 670560 w 1062"/>
                <a:gd name="T7" fmla="*/ 0 h 540"/>
                <a:gd name="T8" fmla="*/ 674370 w 1062"/>
                <a:gd name="T9" fmla="*/ 7620 h 5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2" h="540">
                  <a:moveTo>
                    <a:pt x="1062" y="12"/>
                  </a:moveTo>
                  <a:lnTo>
                    <a:pt x="6" y="540"/>
                  </a:lnTo>
                  <a:lnTo>
                    <a:pt x="0" y="528"/>
                  </a:lnTo>
                  <a:lnTo>
                    <a:pt x="1056" y="0"/>
                  </a:lnTo>
                  <a:lnTo>
                    <a:pt x="1062" y="12"/>
                  </a:lnTo>
                  <a:close/>
                </a:path>
              </a:pathLst>
            </a:custGeom>
            <a:solidFill>
              <a:srgbClr val="000000"/>
            </a:solidFill>
            <a:ln w="8255">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395</Words>
  <Application>Microsoft Office PowerPoint</Application>
  <PresentationFormat>On-screen Show (4:3)</PresentationFormat>
  <Paragraphs>92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INSPIRON 14 3442</dc:creator>
  <cp:lastModifiedBy>INSPIRON 14 3442</cp:lastModifiedBy>
  <cp:revision>10</cp:revision>
  <dcterms:created xsi:type="dcterms:W3CDTF">2018-08-18T07:37:44Z</dcterms:created>
  <dcterms:modified xsi:type="dcterms:W3CDTF">2018-08-24T15:36:56Z</dcterms:modified>
</cp:coreProperties>
</file>