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09F94E-23B2-4C86-BCCD-2EE1B633C7EB}"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97884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9F94E-23B2-4C86-BCCD-2EE1B633C7EB}"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595538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9F94E-23B2-4C86-BCCD-2EE1B633C7EB}"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51306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9F94E-23B2-4C86-BCCD-2EE1B633C7EB}"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1711443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09F94E-23B2-4C86-BCCD-2EE1B633C7EB}"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412383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09F94E-23B2-4C86-BCCD-2EE1B633C7EB}"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1729030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09F94E-23B2-4C86-BCCD-2EE1B633C7EB}" type="datetimeFigureOut">
              <a:rPr lang="en-US" smtClean="0"/>
              <a:t>9/28/2018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205813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09F94E-23B2-4C86-BCCD-2EE1B633C7EB}" type="datetimeFigureOut">
              <a:rPr lang="en-US" smtClean="0"/>
              <a:t>9/28/2018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116135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9F94E-23B2-4C86-BCCD-2EE1B633C7EB}" type="datetimeFigureOut">
              <a:rPr lang="en-US" smtClean="0"/>
              <a:t>9/28/2018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31251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9F94E-23B2-4C86-BCCD-2EE1B633C7EB}"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5387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9F94E-23B2-4C86-BCCD-2EE1B633C7EB}"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347656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9F94E-23B2-4C86-BCCD-2EE1B633C7EB}" type="datetimeFigureOut">
              <a:rPr lang="en-US" smtClean="0"/>
              <a:t>9/28/2018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D1533-50C7-4A15-ABFC-1DD294ABE7B1}" type="slidenum">
              <a:rPr lang="en-US" smtClean="0"/>
              <a:t>‹#›</a:t>
            </a:fld>
            <a:endParaRPr lang="en-US"/>
          </a:p>
        </p:txBody>
      </p:sp>
    </p:spTree>
    <p:extLst>
      <p:ext uri="{BB962C8B-B14F-4D97-AF65-F5344CB8AC3E}">
        <p14:creationId xmlns:p14="http://schemas.microsoft.com/office/powerpoint/2010/main" val="191739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980728"/>
            <a:ext cx="7772400" cy="1470025"/>
          </a:xfrm>
        </p:spPr>
        <p:txBody>
          <a:bodyPr>
            <a:normAutofit fontScale="90000"/>
          </a:bodyPr>
          <a:lstStyle/>
          <a:p>
            <a:r>
              <a:rPr lang="en-IN" u="sng" dirty="0" smtClean="0"/>
              <a:t/>
            </a:r>
            <a:br>
              <a:rPr lang="en-IN" u="sng" dirty="0" smtClean="0"/>
            </a:br>
            <a:r>
              <a:rPr lang="en-IN" u="sng" dirty="0"/>
              <a:t/>
            </a:r>
            <a:br>
              <a:rPr lang="en-IN" u="sng" dirty="0"/>
            </a:br>
            <a:r>
              <a:rPr lang="en-IN" u="sng" dirty="0" smtClean="0"/>
              <a:t/>
            </a:r>
            <a:br>
              <a:rPr lang="en-IN" u="sng" dirty="0" smtClean="0"/>
            </a:br>
            <a:r>
              <a:rPr lang="en-IN" u="sng" dirty="0"/>
              <a:t/>
            </a:r>
            <a:br>
              <a:rPr lang="en-IN" u="sng" dirty="0"/>
            </a:br>
            <a:r>
              <a:rPr lang="en-IN" u="sng" dirty="0" smtClean="0"/>
              <a:t>Review – I</a:t>
            </a:r>
            <a:br>
              <a:rPr lang="en-IN" u="sng" dirty="0" smtClean="0"/>
            </a:br>
            <a:r>
              <a:rPr lang="en-IN" u="sng" dirty="0"/>
              <a:t/>
            </a:r>
            <a:br>
              <a:rPr lang="en-IN" u="sng" dirty="0"/>
            </a:br>
            <a:r>
              <a:rPr lang="en-IN" sz="3600" dirty="0" smtClean="0"/>
              <a:t>by</a:t>
            </a:r>
            <a:endParaRPr lang="en-US" sz="3600" dirty="0"/>
          </a:p>
        </p:txBody>
      </p:sp>
      <p:sp>
        <p:nvSpPr>
          <p:cNvPr id="3" name="Subtitle 2"/>
          <p:cNvSpPr>
            <a:spLocks noGrp="1"/>
          </p:cNvSpPr>
          <p:nvPr>
            <p:ph type="subTitle" idx="1"/>
          </p:nvPr>
        </p:nvSpPr>
        <p:spPr/>
        <p:txBody>
          <a:bodyPr/>
          <a:lstStyle/>
          <a:p>
            <a:r>
              <a:rPr lang="en-IN" dirty="0" smtClean="0">
                <a:solidFill>
                  <a:schemeClr val="tx1"/>
                </a:solidFill>
              </a:rPr>
              <a:t>Group no:- 3</a:t>
            </a:r>
            <a:endParaRPr lang="en-US" dirty="0">
              <a:solidFill>
                <a:schemeClr val="tx1"/>
              </a:solidFill>
            </a:endParaRPr>
          </a:p>
        </p:txBody>
      </p:sp>
    </p:spTree>
    <p:extLst>
      <p:ext uri="{BB962C8B-B14F-4D97-AF65-F5344CB8AC3E}">
        <p14:creationId xmlns:p14="http://schemas.microsoft.com/office/powerpoint/2010/main" val="1699870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ownloads\survey.png"/>
          <p:cNvPicPr/>
          <p:nvPr/>
        </p:nvPicPr>
        <p:blipFill rotWithShape="1">
          <a:blip r:embed="rId2">
            <a:extLst>
              <a:ext uri="{28A0092B-C50C-407E-A947-70E740481C1C}">
                <a14:useLocalDpi xmlns:a14="http://schemas.microsoft.com/office/drawing/2010/main" val="0"/>
              </a:ext>
            </a:extLst>
          </a:blip>
          <a:srcRect t="9121" b="6792"/>
          <a:stretch/>
        </p:blipFill>
        <p:spPr bwMode="auto">
          <a:xfrm>
            <a:off x="467544" y="1196752"/>
            <a:ext cx="8136904" cy="46805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59417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1143000"/>
          </a:xfrm>
        </p:spPr>
        <p:txBody>
          <a:bodyPr>
            <a:normAutofit fontScale="90000"/>
          </a:bodyPr>
          <a:lstStyle/>
          <a:p>
            <a:r>
              <a:rPr lang="en-IN" dirty="0" smtClean="0"/>
              <a:t>Thank  You !</a:t>
            </a:r>
            <a:r>
              <a:rPr lang="en-US" dirty="0" smtClean="0"/>
              <a:t/>
            </a:r>
            <a:br>
              <a:rPr lang="en-US" dirty="0" smtClean="0"/>
            </a:br>
            <a:endParaRPr lang="en-US" dirty="0"/>
          </a:p>
        </p:txBody>
      </p:sp>
    </p:spTree>
    <p:extLst>
      <p:ext uri="{BB962C8B-B14F-4D97-AF65-F5344CB8AC3E}">
        <p14:creationId xmlns:p14="http://schemas.microsoft.com/office/powerpoint/2010/main" val="3657758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Introduction</a:t>
            </a:r>
            <a:endParaRPr lang="en-US" u="sng" dirty="0"/>
          </a:p>
        </p:txBody>
      </p:sp>
      <p:sp>
        <p:nvSpPr>
          <p:cNvPr id="3" name="Content Placeholder 2"/>
          <p:cNvSpPr>
            <a:spLocks noGrp="1"/>
          </p:cNvSpPr>
          <p:nvPr>
            <p:ph idx="1"/>
          </p:nvPr>
        </p:nvSpPr>
        <p:spPr/>
        <p:txBody>
          <a:bodyPr>
            <a:normAutofit/>
          </a:bodyPr>
          <a:lstStyle/>
          <a:p>
            <a:endParaRPr lang="en-US" sz="2000" dirty="0" smtClean="0"/>
          </a:p>
          <a:p>
            <a:r>
              <a:rPr lang="en-US" sz="2000" dirty="0" smtClean="0"/>
              <a:t>Predicting </a:t>
            </a:r>
            <a:r>
              <a:rPr lang="en-US" sz="2000" dirty="0"/>
              <a:t>students performance accurately is very challenging and important in terms of their further Education and to find their area of interests that will help them improve their weak sections. The main objective is to provide an implementation of Novel Machine Learning Techniques to predict students Performance</a:t>
            </a:r>
            <a:r>
              <a:rPr lang="en-US" sz="2000" dirty="0" smtClean="0"/>
              <a:t>.</a:t>
            </a:r>
          </a:p>
          <a:p>
            <a:endParaRPr lang="en-US" sz="2000" dirty="0" smtClean="0"/>
          </a:p>
          <a:p>
            <a:r>
              <a:rPr lang="en-US" sz="2000" dirty="0" smtClean="0"/>
              <a:t>The challenges faced by existing systems are for the accurate prediction the dependency between subjects must be identified, students evolving progress needs to be incorporated into the prediction.</a:t>
            </a:r>
          </a:p>
          <a:p>
            <a:endParaRPr lang="en-US" sz="2000" dirty="0"/>
          </a:p>
        </p:txBody>
      </p:sp>
    </p:spTree>
    <p:extLst>
      <p:ext uri="{BB962C8B-B14F-4D97-AF65-F5344CB8AC3E}">
        <p14:creationId xmlns:p14="http://schemas.microsoft.com/office/powerpoint/2010/main" val="3928699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Literature Survey</a:t>
            </a:r>
            <a:endParaRPr lang="en-US" u="sng" dirty="0"/>
          </a:p>
        </p:txBody>
      </p:sp>
      <p:sp>
        <p:nvSpPr>
          <p:cNvPr id="3" name="Content Placeholder 2"/>
          <p:cNvSpPr>
            <a:spLocks noGrp="1"/>
          </p:cNvSpPr>
          <p:nvPr>
            <p:ph idx="1"/>
          </p:nvPr>
        </p:nvSpPr>
        <p:spPr/>
        <p:txBody>
          <a:bodyPr>
            <a:normAutofit/>
          </a:bodyPr>
          <a:lstStyle/>
          <a:p>
            <a:r>
              <a:rPr lang="en-US" sz="1800" dirty="0" smtClean="0"/>
              <a:t>In Indian education system checking student’s performance is a very essential in higher education. </a:t>
            </a:r>
          </a:p>
          <a:p>
            <a:r>
              <a:rPr lang="en-US" sz="1800" dirty="0" smtClean="0"/>
              <a:t>Some institutions student performance can be  observed by using internal assessment and co-curriculum.</a:t>
            </a:r>
          </a:p>
          <a:p>
            <a:r>
              <a:rPr lang="en-US" sz="1800" dirty="0" smtClean="0"/>
              <a:t>There are lots of definitions of student academic performance prediction should be given in the literature. Different authors are using different student factors/attributes for analyzing student performance.</a:t>
            </a:r>
          </a:p>
          <a:p>
            <a:r>
              <a:rPr lang="en-US" sz="1800" dirty="0" smtClean="0"/>
              <a:t>Most of the author used  only Academic data to Analyze the results which are not only based on Academic Performance but individual behavior .</a:t>
            </a:r>
          </a:p>
          <a:p>
            <a:r>
              <a:rPr lang="en-IN" sz="1800" dirty="0" smtClean="0"/>
              <a:t>For better performance  prediction it is important to consider students </a:t>
            </a:r>
            <a:r>
              <a:rPr lang="en-US" sz="1800" dirty="0" smtClean="0"/>
              <a:t>extra co-circular activities and their Method of studying.</a:t>
            </a:r>
          </a:p>
          <a:p>
            <a:r>
              <a:rPr lang="en-IN" sz="1800" dirty="0" smtClean="0"/>
              <a:t>Due to increase rate in drop Outs ,</a:t>
            </a:r>
            <a:r>
              <a:rPr lang="en-US" sz="1800" dirty="0" smtClean="0"/>
              <a:t>predicting student's academic performance motivated us to do further research work in our own educational environment.</a:t>
            </a:r>
            <a:endParaRPr lang="en-US" sz="1800" dirty="0"/>
          </a:p>
        </p:txBody>
      </p:sp>
    </p:spTree>
    <p:extLst>
      <p:ext uri="{BB962C8B-B14F-4D97-AF65-F5344CB8AC3E}">
        <p14:creationId xmlns:p14="http://schemas.microsoft.com/office/powerpoint/2010/main" val="254187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Problem Statement</a:t>
            </a:r>
            <a:endParaRPr lang="en-US" u="sng" dirty="0"/>
          </a:p>
        </p:txBody>
      </p:sp>
      <p:sp>
        <p:nvSpPr>
          <p:cNvPr id="3" name="Content Placeholder 2"/>
          <p:cNvSpPr>
            <a:spLocks noGrp="1"/>
          </p:cNvSpPr>
          <p:nvPr>
            <p:ph idx="1"/>
          </p:nvPr>
        </p:nvSpPr>
        <p:spPr/>
        <p:txBody>
          <a:bodyPr/>
          <a:lstStyle/>
          <a:p>
            <a:pPr marL="0" indent="0">
              <a:buNone/>
            </a:pPr>
            <a:endParaRPr lang="en-IN" dirty="0" smtClean="0"/>
          </a:p>
          <a:p>
            <a:pPr marL="0" indent="0">
              <a:buNone/>
            </a:pPr>
            <a:r>
              <a:rPr lang="en-IN" dirty="0" smtClean="0"/>
              <a:t>Student Performance Prediction based on      academic performance history and analysing  behavioural pattern to improve results.</a:t>
            </a:r>
            <a:endParaRPr lang="en-US" dirty="0" smtClean="0"/>
          </a:p>
          <a:p>
            <a:endParaRPr lang="en-US" dirty="0"/>
          </a:p>
        </p:txBody>
      </p:sp>
    </p:spTree>
    <p:extLst>
      <p:ext uri="{BB962C8B-B14F-4D97-AF65-F5344CB8AC3E}">
        <p14:creationId xmlns:p14="http://schemas.microsoft.com/office/powerpoint/2010/main" val="109096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2776"/>
            <a:ext cx="8229600" cy="3456384"/>
          </a:xfrm>
        </p:spPr>
        <p:txBody>
          <a:bodyPr/>
          <a:lstStyle/>
          <a:p>
            <a:r>
              <a:rPr lang="en-IN" u="sng" dirty="0" smtClean="0"/>
              <a:t>UML DIAGRAMS</a:t>
            </a:r>
            <a:endParaRPr lang="en-US" u="sng" dirty="0"/>
          </a:p>
        </p:txBody>
      </p:sp>
    </p:spTree>
    <p:extLst>
      <p:ext uri="{BB962C8B-B14F-4D97-AF65-F5344CB8AC3E}">
        <p14:creationId xmlns:p14="http://schemas.microsoft.com/office/powerpoint/2010/main" val="2368949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5418"/>
            <a:ext cx="8229600" cy="1143000"/>
          </a:xfrm>
        </p:spPr>
        <p:txBody>
          <a:bodyPr>
            <a:normAutofit/>
          </a:bodyPr>
          <a:lstStyle/>
          <a:p>
            <a:r>
              <a:rPr lang="en-IN" sz="4000" u="sng" dirty="0" smtClean="0"/>
              <a:t>Use Case Diagram</a:t>
            </a:r>
            <a:endParaRPr lang="en-US" sz="4000" u="sng" dirty="0"/>
          </a:p>
        </p:txBody>
      </p:sp>
      <p:pic>
        <p:nvPicPr>
          <p:cNvPr id="4" name="Content Placeholder 3"/>
          <p:cNvPicPr>
            <a:picLocks noGrp="1"/>
          </p:cNvPicPr>
          <p:nvPr>
            <p:ph idx="1"/>
          </p:nvPr>
        </p:nvPicPr>
        <p:blipFill rotWithShape="1">
          <a:blip r:embed="rId2"/>
          <a:srcRect l="19551" t="19385" r="20673" b="7925"/>
          <a:stretch/>
        </p:blipFill>
        <p:spPr bwMode="auto">
          <a:xfrm>
            <a:off x="395536" y="908720"/>
            <a:ext cx="8208912" cy="57606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986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908720"/>
          </a:xfrm>
        </p:spPr>
        <p:txBody>
          <a:bodyPr/>
          <a:lstStyle/>
          <a:p>
            <a:r>
              <a:rPr lang="en-IN" u="sng" dirty="0" smtClean="0"/>
              <a:t>Sequence Diagram</a:t>
            </a:r>
            <a:endParaRPr lang="en-US" u="sn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908720"/>
            <a:ext cx="5256584"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854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2204864"/>
            <a:ext cx="8229600" cy="1143000"/>
          </a:xfrm>
        </p:spPr>
        <p:txBody>
          <a:bodyPr/>
          <a:lstStyle/>
          <a:p>
            <a:r>
              <a:rPr lang="en-IN" u="sng" dirty="0" smtClean="0"/>
              <a:t>Screen Shots </a:t>
            </a:r>
            <a:endParaRPr lang="en-US" u="sng" dirty="0"/>
          </a:p>
        </p:txBody>
      </p:sp>
    </p:spTree>
    <p:extLst>
      <p:ext uri="{BB962C8B-B14F-4D97-AF65-F5344CB8AC3E}">
        <p14:creationId xmlns:p14="http://schemas.microsoft.com/office/powerpoint/2010/main" val="178332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ownloads\index.png"/>
          <p:cNvPicPr/>
          <p:nvPr/>
        </p:nvPicPr>
        <p:blipFill rotWithShape="1">
          <a:blip r:embed="rId2">
            <a:extLst>
              <a:ext uri="{28A0092B-C50C-407E-A947-70E740481C1C}">
                <a14:useLocalDpi xmlns:a14="http://schemas.microsoft.com/office/drawing/2010/main" val="0"/>
              </a:ext>
            </a:extLst>
          </a:blip>
          <a:srcRect t="9406" b="6508"/>
          <a:stretch/>
        </p:blipFill>
        <p:spPr bwMode="auto">
          <a:xfrm>
            <a:off x="395536" y="1273130"/>
            <a:ext cx="8280920" cy="410445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5370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242</Words>
  <Application>Microsoft Office PowerPoint</Application>
  <PresentationFormat>On-screen Show (4:3)</PresentationFormat>
  <Paragraphs>22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Review – I  by</vt:lpstr>
      <vt:lpstr>Introduction</vt:lpstr>
      <vt:lpstr>Literature Survey</vt:lpstr>
      <vt:lpstr>Problem Statement</vt:lpstr>
      <vt:lpstr>UML DIAGRAMS</vt:lpstr>
      <vt:lpstr>Use Case Diagram</vt:lpstr>
      <vt:lpstr>Sequence Diagram</vt:lpstr>
      <vt:lpstr>Screen Shots </vt:lpstr>
      <vt:lpstr>PowerPoint Presentation</vt:lpstr>
      <vt:lpstr>PowerPoint Presentation</vt:lpstr>
      <vt:lpstr>Thank  You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Review – I  by</dc:title>
  <dc:creator>admin</dc:creator>
  <cp:lastModifiedBy>admin</cp:lastModifiedBy>
  <cp:revision>8</cp:revision>
  <dcterms:created xsi:type="dcterms:W3CDTF">2018-09-28T17:47:55Z</dcterms:created>
  <dcterms:modified xsi:type="dcterms:W3CDTF">2018-09-28T20:10:43Z</dcterms:modified>
</cp:coreProperties>
</file>