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6" r:id="rId3"/>
    <p:sldId id="257" r:id="rId4"/>
    <p:sldId id="258" r:id="rId5"/>
    <p:sldId id="267" r:id="rId6"/>
    <p:sldId id="261" r:id="rId7"/>
    <p:sldId id="268" r:id="rId8"/>
    <p:sldId id="265" r:id="rId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xmlns=""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p14="http://schemas.microsoft.com/office/powerpoint/2010/main" xmlns=""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p14="http://schemas.microsoft.com/office/powerpoint/2010/main" xmlns="" val="24674243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p14="http://schemas.microsoft.com/office/powerpoint/2010/main" xmlns="" val="882058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p14="http://schemas.microsoft.com/office/powerpoint/2010/main" xmlns="" val="28720652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p14="http://schemas.microsoft.com/office/powerpoint/2010/main" xmlns="" val="746040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p14="http://schemas.microsoft.com/office/powerpoint/2010/main" xmlns="" val="2311016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p14="http://schemas.microsoft.com/office/powerpoint/2010/main" xmlns="" val="36516889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p14="http://schemas.microsoft.com/office/powerpoint/2010/main" xmlns="" val="1251017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p14="http://schemas.microsoft.com/office/powerpoint/2010/main" xmlns="" val="2963170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p14="http://schemas.microsoft.com/office/powerpoint/2010/main" xmlns="" val="3144769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p14="http://schemas.microsoft.com/office/powerpoint/2010/main" xmlns="" val="5460956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p14="http://schemas.microsoft.com/office/powerpoint/2010/main" xmlns="" val="42699313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Problem Statement</a:t>
            </a:r>
            <a:r>
              <a:rPr lang="en-US" sz="5400" dirty="0">
                <a:latin typeface="Times New Roman" pitchFamily="18" charset="0"/>
                <a:cs typeface="Times New Roman" pitchFamily="18" charset="0"/>
              </a:rPr>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 Most patients do not get instant help for their appropriate disease and they also do not have idea about near by hospital.</a:t>
            </a: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Predicting Diseases according to symptoms.</a:t>
            </a:r>
          </a:p>
          <a:p>
            <a:pPr lvl="0">
              <a:buFont typeface="Wingdings" pitchFamily="2" charset="2"/>
              <a:buChar char="Ø"/>
            </a:pPr>
            <a:r>
              <a:rPr sz="2600" smtClean="0">
                <a:latin typeface="Times New Roman" pitchFamily="18" charset="0"/>
                <a:cs typeface="Times New Roman" pitchFamily="18" charset="0"/>
              </a:rPr>
              <a:t>Identifying doctor in visinity according to symptoms.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Technical Specification</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790636"/>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GB</a:t>
            </a:r>
          </a:p>
          <a:p>
            <a:pPr lvl="0">
              <a:buFont typeface="Wingdings" pitchFamily="2" charset="2"/>
              <a:buChar char="Ø"/>
            </a:pPr>
            <a:r>
              <a:rPr sz="2600" smtClean="0">
                <a:latin typeface="Times New Roman" pitchFamily="18" charset="0"/>
                <a:cs typeface="Times New Roman" pitchFamily="18" charset="0"/>
              </a:rPr>
              <a:t>Monitor : 15 VGA Color</a:t>
            </a:r>
          </a:p>
          <a:p>
            <a:pPr>
              <a:buNone/>
            </a:pPr>
            <a:r>
              <a:rPr sz="2600" b="1" smtClean="0">
                <a:latin typeface="Times New Roman" pitchFamily="18" charset="0"/>
                <a:cs typeface="Times New Roman" pitchFamily="18" charset="0"/>
              </a:rPr>
              <a:t>Software Configuration</a:t>
            </a:r>
          </a:p>
          <a:p>
            <a:pPr lvl="0">
              <a:buFont typeface="Wingdings" pitchFamily="2" charset="2"/>
              <a:buChar char="Ø"/>
            </a:pPr>
            <a:r>
              <a:rPr sz="2800" smtClean="0">
                <a:latin typeface="Times New Roman" pitchFamily="18" charset="0"/>
                <a:cs typeface="Times New Roman" pitchFamily="18" charset="0"/>
              </a:rPr>
              <a:t>Services Web Based (Amazon cloud )</a:t>
            </a:r>
          </a:p>
          <a:p>
            <a:pPr lvl="0">
              <a:buFont typeface="Wingdings" pitchFamily="2" charset="2"/>
              <a:buChar char="Ø"/>
            </a:pPr>
            <a:r>
              <a:rPr sz="2800" smtClean="0">
                <a:latin typeface="Times New Roman" pitchFamily="18" charset="0"/>
                <a:cs typeface="Times New Roman" pitchFamily="18" charset="0"/>
              </a:rPr>
              <a:t>IDE : Eclipse Luna </a:t>
            </a:r>
          </a:p>
          <a:p>
            <a:pPr lvl="0">
              <a:buFont typeface="Wingdings" pitchFamily="2" charset="2"/>
              <a:buChar char="Ø"/>
            </a:pPr>
            <a:r>
              <a:rPr sz="2800" smtClean="0">
                <a:latin typeface="Times New Roman" pitchFamily="18" charset="0"/>
                <a:cs typeface="Times New Roman" pitchFamily="18" charset="0"/>
              </a:rPr>
              <a:t>Front End  Jsp</a:t>
            </a:r>
          </a:p>
          <a:p>
            <a:pPr lvl="0">
              <a:buFont typeface="Wingdings" pitchFamily="2" charset="2"/>
              <a:buChar char="Ø"/>
            </a:pPr>
            <a:r>
              <a:rPr sz="2800" smtClean="0">
                <a:latin typeface="Times New Roman" pitchFamily="18" charset="0"/>
                <a:cs typeface="Times New Roman" pitchFamily="18" charset="0"/>
              </a:rPr>
              <a:t>Back End Servlet/Data Base(MYSQL</a:t>
            </a:r>
            <a:r>
              <a:rPr sz="2800" smtClean="0"/>
              <a:t>)</a:t>
            </a:r>
          </a:p>
          <a:p>
            <a:pPr lvl="0">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Non Functional Requirement</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363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pPr>
              <a:buFont typeface="Wingdings" pitchFamily="2" charset="2"/>
              <a:buChar char="Ø"/>
            </a:pPr>
            <a:r>
              <a:rPr sz="2600" smtClean="0">
                <a:latin typeface="Times New Roman" pitchFamily="18" charset="0"/>
                <a:cs typeface="Times New Roman" pitchFamily="18" charset="0"/>
              </a:rPr>
              <a:t>To Improve Performances user only select the hospital,doctorName,Specialization system get the current location &amp; when show on Map and get the Shortest  distance &amp; time according to current Location.</a:t>
            </a:r>
          </a:p>
          <a:p>
            <a:pPr>
              <a:buFont typeface="Wingdings" pitchFamily="2" charset="2"/>
              <a:buChar char="Ø"/>
            </a:pPr>
            <a:r>
              <a:rPr sz="2800" smtClean="0"/>
              <a:t> </a:t>
            </a:r>
            <a:r>
              <a:rPr sz="2600" b="1" smtClean="0">
                <a:latin typeface="Times New Roman" pitchFamily="18" charset="0"/>
                <a:cs typeface="Times New Roman" pitchFamily="18" charset="0"/>
              </a:rPr>
              <a:t>Safety</a:t>
            </a:r>
            <a:r>
              <a:rPr sz="3600" smtClean="0">
                <a:latin typeface="Times New Roman" pitchFamily="18" charset="0"/>
                <a:cs typeface="Times New Roman" pitchFamily="18" charset="0"/>
              </a:rPr>
              <a:t>:-</a:t>
            </a:r>
          </a:p>
          <a:p>
            <a:pPr>
              <a:buFont typeface="Wingdings" pitchFamily="2" charset="2"/>
              <a:buChar char="Ø"/>
            </a:pPr>
            <a:r>
              <a:rPr sz="2600" smtClean="0">
                <a:latin typeface="Times New Roman" pitchFamily="18" charset="0"/>
                <a:cs typeface="Times New Roman" pitchFamily="18" charset="0"/>
              </a:rPr>
              <a:t>Huge data can lead to more time consumption to get the      information</a:t>
            </a:r>
            <a:endParaRPr sz="2600" smtClean="0">
              <a:latin typeface="Times New Roman" pitchFamily="18" charset="0"/>
              <a:cs typeface="Times New Roman" pitchFamily="18" charset="0"/>
            </a:endParaRPr>
          </a:p>
          <a:p>
            <a:pPr lvl="0">
              <a:buFont typeface="Wingdings" pitchFamily="2" charset="2"/>
              <a:buChar char="Ø"/>
            </a:pPr>
            <a:endParaRPr sz="2800" smtClean="0"/>
          </a:p>
          <a:p>
            <a:pPr>
              <a:buFont typeface="Wingdings" pitchFamily="2" charset="2"/>
              <a:buChar char="Ø"/>
            </a:pPr>
            <a:endParaRPr sz="2800" smtClean="0"/>
          </a:p>
          <a:p>
            <a:pPr>
              <a:buFont typeface="Wingdings" pitchFamily="2" charset="2"/>
              <a:buChar char="Ø"/>
            </a:pPr>
            <a:endParaRPr sz="2600" smtClean="0">
              <a:latin typeface="Times New Roman" pitchFamily="18" charset="0"/>
              <a:cs typeface="Times New Roman" pitchFamily="18" charset="0"/>
            </a:endParaRPr>
          </a:p>
          <a:p>
            <a:pPr>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600" u="sng" dirty="0" smtClean="0">
                <a:latin typeface="Times New Roman" pitchFamily="18" charset="0"/>
                <a:cs typeface="Times New Roman" pitchFamily="18" charset="0"/>
              </a:rPr>
              <a:t>PERSONA</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dirty="0" smtClean="0"/>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Manish search the nearest hospital according to their current location. Application gives the top hospital nearest about current location according to distance. Manish selects the nearest hospital then , on Map the route is shown according to distance and Time. Manish selects hospital view gallery, documents and doctors list. When Manish select the doctor and he uploads symptoms and if there is particular medical report. Doctor get the symptoms and uploaded report. System predicts the particular diseases and Medicines.</a:t>
            </a:r>
          </a:p>
          <a:p>
            <a:endParaRPr lang="en-US" sz="2800" dirty="0" smtClean="0"/>
          </a:p>
          <a:p>
            <a:pPr lvl="0">
              <a:buNone/>
            </a:pPr>
            <a:endParaRPr sz="2600" dirty="0" smtClean="0">
              <a:latin typeface="Times New Roman" pitchFamily="18" charset="0"/>
              <a:cs typeface="Times New Roman" pitchFamily="18" charset="0"/>
            </a:endParaRPr>
          </a:p>
          <a:p>
            <a:pPr>
              <a:buFont typeface="Wingdings" pitchFamily="2" charset="2"/>
              <a:buChar char="Ø"/>
            </a:pPr>
            <a:endParaRPr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242</Words>
  <Application>Microsoft Office PowerPoint</Application>
  <PresentationFormat>Custom</PresentationFormat>
  <Paragraphs>41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vt:lpstr>
      <vt:lpstr>LOCATION TRACKING AND HEALTH PREDICTION</vt:lpstr>
      <vt:lpstr>Problem Statement </vt:lpstr>
      <vt:lpstr>Functional Specification</vt:lpstr>
      <vt:lpstr>Technical Specification</vt:lpstr>
      <vt:lpstr>External Interface Specification</vt:lpstr>
      <vt:lpstr>Non Functional Requirement</vt:lpstr>
      <vt:lpstr>PERSONA</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suresh Bendkhale</dc:creator>
  <cp:lastModifiedBy>Gaurav Bagade</cp:lastModifiedBy>
  <cp:revision>30</cp:revision>
  <dcterms:created xsi:type="dcterms:W3CDTF">2018-08-17T21:56:05Z</dcterms:created>
  <dcterms:modified xsi:type="dcterms:W3CDTF">2018-10-06T06:28:00Z</dcterms:modified>
</cp:coreProperties>
</file>