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7E9F-10EB-49B8-B708-963C83DD3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B49C7-8DC7-4B71-92B3-BDF269A61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55ED-BEFB-4C3D-BFDD-72A04A3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60EF-1636-44EA-8A42-A66F70D3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1ABF-773F-4119-9391-1114CAEE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7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9F40-912D-4384-89D2-D85E8D52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EF0EF-523B-401F-B869-505C05368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140D-750C-4BC1-A0C4-B350D8C2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68513-3D2F-49AC-AEDF-6674D26E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D9ABE-3982-4F73-B546-9F0FCA04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28616-F023-424F-83E7-8060DF416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5051-0DB2-4A16-9B88-BE74A8E84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5CDA-0FD2-4001-B7A7-C649802B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A182-4997-4224-A852-6F73E88E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9701-7A78-4B68-922F-EC6A8DB7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3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D8E-597C-4828-9746-B13719D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1A39-EEB3-4113-8767-E8B393D0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93B6-0C9E-4F45-9BCF-2E5370B7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9CAF-D6D6-4F29-B82E-6AFDD282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FC9F-13E6-404F-B10A-30405E4B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8693-21E0-45D7-9881-822F1EF8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1E95-5C24-4C28-B698-279D0686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7216-1735-45D1-A7C4-40EB3758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C94F-D050-4EE4-8216-47E64D82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4AB-53C1-4AE8-97D4-84646BC3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3C5-6D81-4F34-9119-DF4C15C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C638C-B9D9-484D-B487-798E24F66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B20C-537F-487E-8EF3-C74EEA6C1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60F62-9B3A-4A6C-A9FA-7B7310F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7891-F00C-4E29-87AA-8E2C811D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5B53-77E1-42B9-8FF8-F6E897C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D466-E7A1-4840-AF49-D50BCAE8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C7C1-E878-49EE-837B-25F2658F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918F0-8F13-41A6-9CF3-A532ADF9B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6762D-40C3-41EC-B18F-D7881089E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AE452-12A9-4765-A498-794ABB818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C9D67-8FDB-456F-949D-00B09EDA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1F46B-1257-4F2C-BC9F-6BFB484F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C565B-A75F-4BE5-945F-C4AB45CE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3460-58D1-408E-AA41-79AA514D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A1C9-8AA9-4062-A9F9-9A6F1CE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00CCD-A5CC-4A21-92D6-E63EFBDB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4529F-CF7A-4B94-AFFD-221F0676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D5DB6-E073-4C9A-ABAA-28F534DF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C5078-05C4-4F6C-85E6-5999EBDB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22138-0860-4F18-803F-42860D53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5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F1A4-91B7-486F-BF12-7635839C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A8E0-9750-42F9-AE4F-E1920E56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BC39-3F78-4721-A7E7-686C2E97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1C0F-CA39-48E4-AA5F-8CF0B1B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30245-5480-4AEF-8C2D-40C2C36E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8FFE-B282-41BE-9BF0-80312673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74A2-06B9-42E8-85FE-65D86FAF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6EF7-0EA7-4041-A5E6-888F8A90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B687C-DB83-4B00-803A-1C3FE254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106B6-7292-4662-B57F-6CD9665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5BC71-64DA-475B-B11A-9FF521CA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F16DD-BD71-409A-946B-47002703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4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F0890-CDAB-4221-8149-645BD224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C87B3-247B-4C95-916D-31FA6D882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258C-FE33-4D3F-AA3B-F8A58B1E3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D595-500D-4F44-9C37-812DFA342A46}" type="datetimeFigureOut">
              <a:rPr lang="en-IN" smtClean="0"/>
              <a:t>28/09/2018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10C63-C8F3-4F94-B18E-D25F1934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9816-4030-4A3B-A836-C7AD75BE9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315E-B2B8-44F1-8E2A-80E272FE0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51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CFAB7D-1AE3-43AB-8E5C-C59D6798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74964"/>
          </a:xfrm>
        </p:spPr>
        <p:txBody>
          <a:bodyPr/>
          <a:lstStyle/>
          <a:p>
            <a:r>
              <a:rPr lang="en-IN" b="1" dirty="0"/>
              <a:t>                            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65CA9-96A2-4EE3-BD61-186A076E6D1C}"/>
              </a:ext>
            </a:extLst>
          </p:cNvPr>
          <p:cNvSpPr txBox="1"/>
          <p:nvPr/>
        </p:nvSpPr>
        <p:spPr>
          <a:xfrm>
            <a:off x="2077155" y="1840089"/>
            <a:ext cx="89859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Domain:</a:t>
            </a:r>
          </a:p>
          <a:p>
            <a:pPr marL="274320" indent="-273600" algn="just">
              <a:lnSpc>
                <a:spcPct val="100000"/>
              </a:lnSpc>
              <a:buClr>
                <a:srgbClr val="0F6FC6"/>
              </a:buClr>
              <a:buSzPct val="70000"/>
              <a:buFont typeface="Wingdings" charset="2"/>
              <a:buChar char=""/>
            </a:pPr>
            <a:r>
              <a:rPr lang="en-IN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Data mining</a:t>
            </a:r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is the process of sorting through large data sets to identify patterns and establish relationships to solve problems through data analysis. </a:t>
            </a:r>
          </a:p>
          <a:p>
            <a:pPr marL="274320" indent="-273600" algn="just">
              <a:lnSpc>
                <a:spcPct val="100000"/>
              </a:lnSpc>
              <a:buClr>
                <a:srgbClr val="0F6FC6"/>
              </a:buClr>
              <a:buSzPct val="70000"/>
              <a:buFont typeface="Wingdings" charset="2"/>
              <a:buChar char="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Text summarization</a:t>
            </a:r>
          </a:p>
          <a:p>
            <a:pPr marL="720" algn="just">
              <a:lnSpc>
                <a:spcPct val="100000"/>
              </a:lnSpc>
              <a:buClr>
                <a:srgbClr val="0F6FC6"/>
              </a:buClr>
              <a:buSzPct val="70000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600" algn="just">
              <a:lnSpc>
                <a:spcPct val="100000"/>
              </a:lnSpc>
              <a:buClr>
                <a:srgbClr val="0F6FC6"/>
              </a:buClr>
              <a:buSzPct val="70000"/>
              <a:buFont typeface="Wingdings" charset="2"/>
              <a:buChar char="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9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1E05-B1A1-45DC-9F74-D8430B44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8145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Literature Survey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50239D-489E-44A0-A2A3-822BA9FA0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41588"/>
              </p:ext>
            </p:extLst>
          </p:nvPr>
        </p:nvGraphicFramePr>
        <p:xfrm>
          <a:off x="838199" y="1825626"/>
          <a:ext cx="9660467" cy="4884401"/>
        </p:xfrm>
        <a:graphic>
          <a:graphicData uri="http://schemas.openxmlformats.org/drawingml/2006/table">
            <a:tbl>
              <a:tblPr/>
              <a:tblGrid>
                <a:gridCol w="492603">
                  <a:extLst>
                    <a:ext uri="{9D8B030D-6E8A-4147-A177-3AD203B41FA5}">
                      <a16:colId xmlns:a16="http://schemas.microsoft.com/office/drawing/2014/main" val="2771639019"/>
                    </a:ext>
                  </a:extLst>
                </a:gridCol>
                <a:gridCol w="2282000">
                  <a:extLst>
                    <a:ext uri="{9D8B030D-6E8A-4147-A177-3AD203B41FA5}">
                      <a16:colId xmlns:a16="http://schemas.microsoft.com/office/drawing/2014/main" val="3581912678"/>
                    </a:ext>
                  </a:extLst>
                </a:gridCol>
                <a:gridCol w="2158341">
                  <a:extLst>
                    <a:ext uri="{9D8B030D-6E8A-4147-A177-3AD203B41FA5}">
                      <a16:colId xmlns:a16="http://schemas.microsoft.com/office/drawing/2014/main" val="1806980817"/>
                    </a:ext>
                  </a:extLst>
                </a:gridCol>
                <a:gridCol w="1995613">
                  <a:extLst>
                    <a:ext uri="{9D8B030D-6E8A-4147-A177-3AD203B41FA5}">
                      <a16:colId xmlns:a16="http://schemas.microsoft.com/office/drawing/2014/main" val="3748439037"/>
                    </a:ext>
                  </a:extLst>
                </a:gridCol>
                <a:gridCol w="2731910">
                  <a:extLst>
                    <a:ext uri="{9D8B030D-6E8A-4147-A177-3AD203B41FA5}">
                      <a16:colId xmlns:a16="http://schemas.microsoft.com/office/drawing/2014/main" val="3921060489"/>
                    </a:ext>
                  </a:extLst>
                </a:gridCol>
              </a:tblGrid>
              <a:tr h="4503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Sr. No.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Author, Title and Journal Name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Advantages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Disadvantage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Refer Points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6836"/>
                  </a:ext>
                </a:extLst>
              </a:tr>
              <a:tr h="19148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H. Li, J. Zhu, C. Ma, J. Zhang, and C. </a:t>
                      </a:r>
                      <a:r>
                        <a:rPr lang="en-IN" sz="12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Zong</a:t>
                      </a: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,”-modal summarization for asynchronous collection of text, image, audio and video.” in EMNLP, 2017, pp. 1092–1102.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1.  It avoids redundant information.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2. It provides good readability.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 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1. This works only limited dataset.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Proposes an extractive multi-modal summarization method that can automatically generate a textual summary given a set of documents, images, audios and videos related to a specific topic.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The key idea is to bridge the semantic gaps between multi-modal content.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176053"/>
                  </a:ext>
                </a:extLst>
              </a:tr>
              <a:tr h="242441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J. </a:t>
                      </a:r>
                      <a:r>
                        <a:rPr lang="en-IN" sz="12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Bian</a:t>
                      </a: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, Y. Yang, and T.-S. Chua, “ summarization for trending topics in microblogs,” in CIKM. ACM, 2013, pp. 1807–1812.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1. Well organized the messy microblogs into structured subtopics.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2. Generates high quality textual summary at subtopic level.</a:t>
                      </a: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1. Only focus on summarizing synchronous multi-modal content.</a:t>
                      </a:r>
                      <a:endParaRPr lang="en-IN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Proposes a multimedia microblog summarization framework to automatically generate visualized summaries for trending topics.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IN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entury Schoolbook"/>
                        </a:rPr>
                        <a:t>Specifically, a novel generative probabilistic model, termed multimodal-</a:t>
                      </a:r>
                      <a:endParaRPr lang="en-IN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41400" marR="41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6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3550-7F0D-433C-B0B8-3C83CD9D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856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Problem statement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704CC-4B27-4661-B5B9-EB8B4DCA3BBA}"/>
              </a:ext>
            </a:extLst>
          </p:cNvPr>
          <p:cNvSpPr txBox="1"/>
          <p:nvPr/>
        </p:nvSpPr>
        <p:spPr>
          <a:xfrm>
            <a:off x="1275645" y="1670754"/>
            <a:ext cx="8534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implement text  Summarization  for automatic         generating summary using Natural Language.</a:t>
            </a:r>
          </a:p>
          <a:p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Functional Specifications 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users: students , reader , book publisher etc.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Functionality </a:t>
            </a:r>
          </a:p>
          <a:p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Topic Identification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Interpretation of topic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Summary Generation</a:t>
            </a:r>
          </a:p>
          <a:p>
            <a:endParaRPr lang="en-IN" dirty="0"/>
          </a:p>
          <a:p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IN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3469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E62071-4AAE-464B-B72A-87C8A3E1FC95}"/>
              </a:ext>
            </a:extLst>
          </p:cNvPr>
          <p:cNvSpPr/>
          <p:nvPr/>
        </p:nvSpPr>
        <p:spPr>
          <a:xfrm>
            <a:off x="1524000" y="1997839"/>
            <a:ext cx="673946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Language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JAVA</a:t>
            </a:r>
          </a:p>
          <a:p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: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K-mean algorithm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Text- rank algorithm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Page – rank algorithm</a:t>
            </a:r>
          </a:p>
        </p:txBody>
      </p:sp>
    </p:spTree>
    <p:extLst>
      <p:ext uri="{BB962C8B-B14F-4D97-AF65-F5344CB8AC3E}">
        <p14:creationId xmlns:p14="http://schemas.microsoft.com/office/powerpoint/2010/main" val="122192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6D6C-E959-4F9C-ACD0-47F06E8C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Architecture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9F3EB-AA38-474A-8E76-C8A38A393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89" y="1681162"/>
            <a:ext cx="4131733" cy="42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24F7-6CEF-4F66-9E10-5E1C9EA4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UML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2EC4B-399A-499F-98FA-17D2B5D4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44" y="1456266"/>
            <a:ext cx="9057100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F5DF-5438-4277-93C5-35897CC8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Screenshots</a:t>
            </a:r>
          </a:p>
        </p:txBody>
      </p:sp>
    </p:spTree>
    <p:extLst>
      <p:ext uri="{BB962C8B-B14F-4D97-AF65-F5344CB8AC3E}">
        <p14:creationId xmlns:p14="http://schemas.microsoft.com/office/powerpoint/2010/main" val="19825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327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                            INTRODUCTION </vt:lpstr>
      <vt:lpstr>                     Literature Survey </vt:lpstr>
      <vt:lpstr>                     Problem statement</vt:lpstr>
      <vt:lpstr>PowerPoint Presentation</vt:lpstr>
      <vt:lpstr>                             Architecture  </vt:lpstr>
      <vt:lpstr>                           UML diagram</vt:lpstr>
      <vt:lpstr>                          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Windows User</cp:lastModifiedBy>
  <cp:revision>10</cp:revision>
  <dcterms:created xsi:type="dcterms:W3CDTF">2018-09-28T13:33:00Z</dcterms:created>
  <dcterms:modified xsi:type="dcterms:W3CDTF">2018-09-28T15:04:43Z</dcterms:modified>
</cp:coreProperties>
</file>