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59" r:id="rId7"/>
    <p:sldId id="260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7" d="100"/>
          <a:sy n="87" d="100"/>
        </p:scale>
        <p:origin x="-570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E95-9852-45AB-875F-AA3172DA5377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E812D3AA-2EA8-4618-93F7-1A0D17AFEA2F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9E09AE95-9852-45AB-875F-AA3172DA5377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Arial" panose="020B0604020202020204" pitchFamily="34" charset="0"/>
              </a:rPr>
              <a:t>A </a:t>
            </a:r>
            <a:r>
              <a:rPr lang="en-US" altLang="en-GB" dirty="0" smtClean="0">
                <a:latin typeface="Arial" panose="020B0604020202020204" pitchFamily="34" charset="0"/>
              </a:rPr>
              <a:t>project</a:t>
            </a:r>
            <a:r>
              <a:rPr lang="en-GB" dirty="0" smtClean="0">
                <a:latin typeface="Arial" panose="020B0604020202020204" pitchFamily="34" charset="0"/>
              </a:rPr>
              <a:t> presentation</a:t>
            </a:r>
            <a:br>
              <a:rPr lang="en-GB" dirty="0" smtClean="0">
                <a:latin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</a:rPr>
              <a:t>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16973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Security and Privacy in Smart Health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GB" sz="2000" dirty="0" smtClean="0">
                <a:latin typeface="Arial" panose="020B0604020202020204" pitchFamily="34" charset="0"/>
              </a:rPr>
              <a:t>By-						   Guide</a:t>
            </a:r>
            <a:endParaRPr lang="en-GB" sz="2000" dirty="0" smtClean="0">
              <a:latin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</a:rPr>
              <a:t>Student Name					Faculty name</a:t>
            </a:r>
            <a:endParaRPr lang="en-GB" sz="2000" dirty="0" smtClean="0">
              <a:latin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</a:rPr>
              <a:t>Class and roll no </a:t>
            </a:r>
            <a:r>
              <a:rPr lang="en-GB" sz="2800" dirty="0" smtClean="0">
                <a:latin typeface="Arial" panose="020B0604020202020204" pitchFamily="34" charset="0"/>
              </a:rPr>
              <a:t>					</a:t>
            </a:r>
            <a:endParaRPr lang="en-GB" sz="2800" dirty="0" smtClean="0"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</a:rPr>
              <a:t>Today’s discussion aims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PROBLEM  STATEMENT</a:t>
            </a:r>
            <a:endParaRPr lang="en-US" sz="2400" dirty="0" smtClean="0"/>
          </a:p>
          <a:p>
            <a:r>
              <a:rPr lang="en-US" sz="2400" dirty="0" smtClean="0"/>
              <a:t>PROBLEM DEFINITION</a:t>
            </a:r>
            <a:endParaRPr lang="en-US" sz="2400" dirty="0" smtClean="0"/>
          </a:p>
          <a:p>
            <a:r>
              <a:rPr lang="en-US" sz="2400" dirty="0" smtClean="0"/>
              <a:t>INTRODUCTION</a:t>
            </a:r>
            <a:endParaRPr lang="en-US" sz="2400" dirty="0" smtClean="0"/>
          </a:p>
          <a:p>
            <a:r>
              <a:rPr lang="en-US" sz="2400" dirty="0" smtClean="0"/>
              <a:t>SCOPE</a:t>
            </a:r>
            <a:endParaRPr lang="en-US" sz="2400" dirty="0" smtClean="0"/>
          </a:p>
          <a:p>
            <a:r>
              <a:rPr lang="en-US" sz="2400" dirty="0" smtClean="0"/>
              <a:t>OBJECTIVE</a:t>
            </a:r>
            <a:endParaRPr lang="en-US" sz="2400" dirty="0" smtClean="0"/>
          </a:p>
          <a:p>
            <a:r>
              <a:rPr lang="en-US" sz="2400" dirty="0" smtClean="0"/>
              <a:t>LIST OF MODULES</a:t>
            </a:r>
            <a:endParaRPr lang="en-US" sz="2400" dirty="0" smtClean="0"/>
          </a:p>
          <a:p>
            <a:r>
              <a:rPr lang="en-US" sz="2400" dirty="0" smtClean="0"/>
              <a:t>TECHNOLOGY</a:t>
            </a:r>
            <a:endParaRPr lang="en-US" sz="2400" dirty="0" smtClean="0"/>
          </a:p>
          <a:p>
            <a:r>
              <a:rPr lang="en-US" sz="2400" dirty="0" smtClean="0"/>
              <a:t>CONCLUSION</a:t>
            </a:r>
            <a:endParaRPr lang="en-US" sz="2400" dirty="0" smtClean="0"/>
          </a:p>
          <a:p>
            <a:pPr marL="0" indent="0">
              <a:buNone/>
            </a:pPr>
            <a:br>
              <a:rPr lang="en-US" dirty="0" smtClean="0"/>
            </a:br>
            <a:endParaRPr lang="en-GB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To computerize all details regarding patient details &amp; hospital details and to provide Security and privacy to patient history.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None/>
            </a:pPr>
            <a:endParaRPr lang="en-US" sz="2400" dirty="0" smtClean="0"/>
          </a:p>
          <a:p>
            <a:pPr marL="0" indent="0">
              <a:buNone/>
            </a:pPr>
            <a:br>
              <a:rPr lang="en-US" dirty="0" smtClean="0"/>
            </a:br>
            <a:endParaRPr lang="en-GB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55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health (s-health) is the context-aware augmentation of mobile health in smart cities, and it provides an opportunity for accurate and efficient prevention of various diseases and accidents . As a kind of fundamental technologies in smart cities, the Internet has been widely applied to interconnect available medical resources and provide reliable and effective s-health services to the elderly and patients.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s-health is expected to provide desirable health care in the near future. However, s-health is still in its early stages and many concerns remain to be solved for practical applications . In particular, data security and privacy issues have become the biggest concerns of people in s-health.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used in any Doctor , Patient and Pathology labs to get the information from the patients and then storing that data for future usage The current system in use is a paper-based system. It is too slow and cannot provide updated lists of patients within a reasonable timeframe.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intentions of the system are to reduce over-time pay and increase the number of patients that can be treated accurately. Requirements statements in this document are both functional and non-functional.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System provide security and  privacy about the patient history. To provide privacy for patient Treatment 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To computerize all details regarding patient details &amp; hospital details.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provide Security and privacy to patient history.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It should be able to handle the test reports of patients conducted in the pathology lab of the hospital.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The inventory should be updated automatically whenever a transaction is made.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The information of the patients should be kept up to date and there record should be kept in the system for historical purposes.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Scheduling the appointment of patient with doctors to make it convenient for both.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7.To find the nearest Hospital  by Patient.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system main 3 modules 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patient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prescription to patient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testing prescription for Pathology lab.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Test Report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735" y="1036320"/>
            <a:ext cx="7498080" cy="5212080"/>
          </a:xfrm>
        </p:spPr>
        <p:txBody>
          <a:bodyPr>
            <a:normAutofit/>
          </a:bodyPr>
          <a:lstStyle/>
          <a:p>
            <a:pPr marL="425450" indent="-342900">
              <a:buFont typeface="+mj-lt"/>
              <a:buAutoNum type="arabicPeriod" startAt="2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 doctor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prescription given by doctor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test report given by lab.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>
              <a:buFont typeface="+mj-lt"/>
              <a:buAutoNum type="arabicPeriod" startAt="3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Pathology lab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patient details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report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450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report to doctor and patient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Hardware Interfaces </a:t>
            </a:r>
            <a:endParaRPr lang="en-US" sz="2000" dirty="0" smtClean="0"/>
          </a:p>
          <a:p>
            <a:r>
              <a:rPr lang="en-US" sz="2000" dirty="0" smtClean="0"/>
              <a:t>Processor: Pentium IV </a:t>
            </a:r>
            <a:endParaRPr lang="en-US" sz="2000" dirty="0" smtClean="0"/>
          </a:p>
          <a:p>
            <a:r>
              <a:rPr lang="en-US" sz="2000" dirty="0" smtClean="0"/>
              <a:t>motherboard RAM: 512MB or above </a:t>
            </a:r>
            <a:endParaRPr lang="en-US" sz="2000" dirty="0" smtClean="0"/>
          </a:p>
          <a:p>
            <a:r>
              <a:rPr lang="en-US" sz="2000" dirty="0" smtClean="0"/>
              <a:t>Hard Disk: 40GB or above </a:t>
            </a:r>
            <a:endParaRPr lang="en-US" sz="2000" dirty="0" smtClean="0"/>
          </a:p>
          <a:p>
            <a:r>
              <a:rPr lang="en-US" sz="2000" dirty="0" smtClean="0"/>
              <a:t>Input Devices: Keyboard, Mouse </a:t>
            </a:r>
            <a:endParaRPr lang="en-US" sz="2000" dirty="0" smtClean="0"/>
          </a:p>
          <a:p>
            <a:r>
              <a:rPr lang="en-US" sz="2000" dirty="0" smtClean="0"/>
              <a:t>Output Devices: Monitor; -14” VGA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Software Interfaces </a:t>
            </a:r>
            <a:endParaRPr lang="en-US" sz="2000" dirty="0" smtClean="0"/>
          </a:p>
          <a:p>
            <a:r>
              <a:rPr lang="en-US" sz="2000" dirty="0" smtClean="0"/>
              <a:t>OPERATING SYSTEM: Windows XP </a:t>
            </a:r>
            <a:endParaRPr lang="en-US" sz="2000" dirty="0" smtClean="0"/>
          </a:p>
          <a:p>
            <a:r>
              <a:rPr lang="en-US" sz="2000" dirty="0" smtClean="0"/>
              <a:t>Language : JAVA</a:t>
            </a:r>
            <a:endParaRPr lang="en-US" sz="2000" dirty="0" smtClean="0"/>
          </a:p>
          <a:p>
            <a:r>
              <a:rPr lang="en-US" sz="2000" dirty="0" smtClean="0"/>
              <a:t>IDE:  eclipse NEON</a:t>
            </a:r>
            <a:endParaRPr lang="en-US" sz="2000" dirty="0" smtClean="0"/>
          </a:p>
          <a:p>
            <a:r>
              <a:rPr lang="en-US" sz="2000" dirty="0" smtClean="0"/>
              <a:t>Database : MySQL 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2975</Words>
  <Application>WPS Presentation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Verdana</vt:lpstr>
      <vt:lpstr>Times New Roman</vt:lpstr>
      <vt:lpstr>Gill Sans MT</vt:lpstr>
      <vt:lpstr>Microsoft YaHei</vt:lpstr>
      <vt:lpstr>Arial Unicode MS</vt:lpstr>
      <vt:lpstr>Calibri</vt:lpstr>
      <vt:lpstr>Solstice</vt:lpstr>
      <vt:lpstr>A project presentation on</vt:lpstr>
      <vt:lpstr>Today’s discussion aims …</vt:lpstr>
      <vt:lpstr>Problem Statement</vt:lpstr>
      <vt:lpstr>PROBLEM DEFINATION</vt:lpstr>
      <vt:lpstr>SCOPE OF SYSTEM</vt:lpstr>
      <vt:lpstr>OBJECTIVE</vt:lpstr>
      <vt:lpstr>List of modules</vt:lpstr>
      <vt:lpstr>PowerPoint 演示文稿</vt:lpstr>
      <vt:lpstr>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presentation on</dc:title>
  <dc:creator>Sumit</dc:creator>
  <cp:lastModifiedBy>Dell</cp:lastModifiedBy>
  <cp:revision>19</cp:revision>
  <dcterms:created xsi:type="dcterms:W3CDTF">2018-09-28T11:33:00Z</dcterms:created>
  <dcterms:modified xsi:type="dcterms:W3CDTF">2018-10-06T06:26:22Z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1033-10.2.0.7480</vt:lpwstr>
  </property>
</Properties>
</file>