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8" r:id="rId3"/>
    <p:sldId id="264" r:id="rId4"/>
    <p:sldId id="265" r:id="rId5"/>
    <p:sldId id="259" r:id="rId6"/>
    <p:sldId id="263" r:id="rId7"/>
    <p:sldId id="267" r:id="rId8"/>
    <p:sldId id="260" r:id="rId9"/>
    <p:sldId id="261" r:id="rId10"/>
    <p:sldId id="262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0776" autoAdjust="0"/>
    <p:restoredTop sz="94660"/>
  </p:normalViewPr>
  <p:slideViewPr>
    <p:cSldViewPr>
      <p:cViewPr varScale="1">
        <p:scale>
          <a:sx n="64" d="100"/>
          <a:sy n="64" d="100"/>
        </p:scale>
        <p:origin x="-79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6DEE9-F4C7-4100-A530-0CCD67100474}" type="datetimeFigureOut">
              <a:rPr lang="en-US" smtClean="0"/>
              <a:t>10/6/2018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8A803-1B29-4DCA-A277-2058E25FD698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3175-417F-4873-8686-212B0241BE8A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 err="1" smtClean="0"/>
              <a:t>zzzzzzzzzzzzzzzzzzzzzzzzzzzzzzzzzzzzzzzzzzzzzzzzzzzz</a:t>
            </a:r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789983DA-7A9C-4DC2-ACB7-8435B7774D0C}" type="datetime1">
              <a:rPr lang="en-US" smtClean="0"/>
              <a:pPr/>
              <a:t>10/6/2018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330275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F2ED-34CB-426C-B891-5EB272C38F68}" type="datetimeFigureOut">
              <a:rPr lang="en-US" smtClean="0"/>
              <a:t>10/6/2018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4A2B4-E176-4426-9E70-E34FC85D81B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F2ED-34CB-426C-B891-5EB272C38F68}" type="datetimeFigureOut">
              <a:rPr lang="en-US" smtClean="0"/>
              <a:t>10/6/2018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4A2B4-E176-4426-9E70-E34FC85D81B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F2ED-34CB-426C-B891-5EB272C38F68}" type="datetimeFigureOut">
              <a:rPr lang="en-US" smtClean="0"/>
              <a:t>10/6/2018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4A2B4-E176-4426-9E70-E34FC85D81B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F2ED-34CB-426C-B891-5EB272C38F68}" type="datetimeFigureOut">
              <a:rPr lang="en-US" smtClean="0"/>
              <a:t>10/6/2018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4A2B4-E176-4426-9E70-E34FC85D81B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F2ED-34CB-426C-B891-5EB272C38F68}" type="datetimeFigureOut">
              <a:rPr lang="en-US" smtClean="0"/>
              <a:t>10/6/2018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E434A2B4-E176-4426-9E70-E34FC85D81B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F2ED-34CB-426C-B891-5EB272C38F68}" type="datetimeFigureOut">
              <a:rPr lang="en-US" smtClean="0"/>
              <a:t>10/6/2018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4A2B4-E176-4426-9E70-E34FC85D81B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F2ED-34CB-426C-B891-5EB272C38F68}" type="datetimeFigureOut">
              <a:rPr lang="en-US" smtClean="0"/>
              <a:t>10/6/2018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4A2B4-E176-4426-9E70-E34FC85D81B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F2ED-34CB-426C-B891-5EB272C38F68}" type="datetimeFigureOut">
              <a:rPr lang="en-US" smtClean="0"/>
              <a:t>10/6/2018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4A2B4-E176-4426-9E70-E34FC85D81B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F2ED-34CB-426C-B891-5EB272C38F68}" type="datetimeFigureOut">
              <a:rPr lang="en-US" smtClean="0"/>
              <a:t>10/6/2018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4A2B4-E176-4426-9E70-E34FC85D81B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F2ED-34CB-426C-B891-5EB272C38F68}" type="datetimeFigureOut">
              <a:rPr lang="en-US" smtClean="0"/>
              <a:t>10/6/2018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4A2B4-E176-4426-9E70-E34FC85D81B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F2ED-34CB-426C-B891-5EB272C38F68}" type="datetimeFigureOut">
              <a:rPr lang="en-US" smtClean="0"/>
              <a:t>10/6/2018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4A2B4-E176-4426-9E70-E34FC85D81B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995F2ED-34CB-426C-B891-5EB272C38F68}" type="datetimeFigureOut">
              <a:rPr lang="en-US" smtClean="0"/>
              <a:t>10/6/2018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434A2B4-E176-4426-9E70-E34FC85D81B4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2921-D338-4179-A959-7B0BAB3D1D53}" type="slidenum">
              <a:rPr lang="en-US" smtClean="0">
                <a:solidFill>
                  <a:srgbClr val="5B9BD5">
                    <a:lumMod val="20000"/>
                    <a:lumOff val="80000"/>
                  </a:srgbClr>
                </a:solidFill>
              </a:rPr>
              <a:pPr/>
              <a:t>1</a:t>
            </a:fld>
            <a:endParaRPr lang="en-US" dirty="0">
              <a:solidFill>
                <a:srgbClr val="5B9BD5">
                  <a:lumMod val="20000"/>
                  <a:lumOff val="80000"/>
                </a:srgb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7782" y="748894"/>
            <a:ext cx="842889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 smtClean="0"/>
          </a:p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Location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Recommendation Using Scalable Content-Aware Collaborative Filtering </a:t>
            </a:r>
          </a:p>
          <a:p>
            <a:pPr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335246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857232"/>
            <a:ext cx="8050085" cy="5268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4291"/>
            <a:ext cx="8229600" cy="6053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828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 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803564"/>
            <a:ext cx="8286808" cy="53733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User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get recommendation of the most visited locations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there is need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recommended locations should be personalized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cold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start user.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Also, general location recommendation cannot well meet users’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personal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requirements.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IN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2921-D338-4179-A959-7B0BAB3D1D53}" type="slidenum">
              <a:rPr lang="en-US" smtClean="0">
                <a:solidFill>
                  <a:srgbClr val="5B9BD5">
                    <a:lumMod val="20000"/>
                    <a:lumOff val="80000"/>
                  </a:srgbClr>
                </a:solidFill>
              </a:rPr>
              <a:pPr/>
              <a:t>2</a:t>
            </a:fld>
            <a:endParaRPr lang="en-US" dirty="0">
              <a:solidFill>
                <a:srgbClr val="5B9BD5">
                  <a:lumMod val="20000"/>
                  <a:lumOff val="8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Software Requirement Specification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069" y="1285860"/>
            <a:ext cx="8419605" cy="4892998"/>
          </a:xfrm>
        </p:spPr>
        <p:txBody>
          <a:bodyPr>
            <a:normAutofit fontScale="85000" lnSpcReduction="20000"/>
          </a:bodyPr>
          <a:lstStyle/>
          <a:p>
            <a:pPr marL="0" lvl="1" indent="0" algn="just">
              <a:spcBef>
                <a:spcPts val="1000"/>
              </a:spcBef>
              <a:buNone/>
            </a:pPr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Functional Requirements: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External Interface Requirements: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User Interface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 </a:t>
            </a:r>
          </a:p>
          <a:p>
            <a:pPr marL="0" lvl="0" indent="0" algn="just">
              <a:lnSpc>
                <a:spcPct val="12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Hotels and Places Recommendation</a:t>
            </a:r>
          </a:p>
          <a:p>
            <a:pPr marL="0" lvl="0" indent="0" algn="just">
              <a:lnSpc>
                <a:spcPct val="12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Distance, Time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Route on Map.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Hardware Interfaces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Computer System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 Software Interfaces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as the operating system platform.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JDK 1.8 as java platform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Apache tomcat as server.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 algn="just">
              <a:spcBef>
                <a:spcPts val="1000"/>
              </a:spcBef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704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Software Requirement Specification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069" y="1643050"/>
            <a:ext cx="8419605" cy="4322744"/>
          </a:xfrm>
        </p:spPr>
        <p:txBody>
          <a:bodyPr>
            <a:normAutofit/>
          </a:bodyPr>
          <a:lstStyle/>
          <a:p>
            <a:pPr marL="0" lvl="1" indent="0" algn="just">
              <a:spcBef>
                <a:spcPts val="1000"/>
              </a:spcBef>
              <a:buNone/>
            </a:pPr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Non-Functional </a:t>
            </a:r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Requirements: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0" lvl="0" indent="0" algn="just">
              <a:buNone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Security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requirements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Private links can send on users mail id.</a:t>
            </a:r>
          </a:p>
          <a:p>
            <a:pPr marL="0" indent="0" algn="just"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Software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quality attributes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0" lv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Usable</a:t>
            </a:r>
          </a:p>
          <a:p>
            <a:pPr marL="0" lv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Reliable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18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 algn="just">
              <a:spcBef>
                <a:spcPts val="1000"/>
              </a:spcBef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002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Use Case</a:t>
            </a:r>
            <a:endParaRPr lang="en-IN" dirty="0"/>
          </a:p>
        </p:txBody>
      </p:sp>
      <p:pic>
        <p:nvPicPr>
          <p:cNvPr id="5" name="Content Placeholder 4" descr="df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2945" y="214290"/>
            <a:ext cx="6470073" cy="628654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2921-D338-4179-A959-7B0BAB3D1D53}" type="slidenum">
              <a:rPr lang="en-US" smtClean="0">
                <a:solidFill>
                  <a:srgbClr val="5B9BD5">
                    <a:lumMod val="20000"/>
                    <a:lumOff val="80000"/>
                  </a:srgbClr>
                </a:solidFill>
              </a:rPr>
              <a:pPr/>
              <a:t>5</a:t>
            </a:fld>
            <a:endParaRPr lang="en-US" dirty="0">
              <a:solidFill>
                <a:srgbClr val="5B9BD5">
                  <a:lumMod val="20000"/>
                  <a:lumOff val="8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0"/>
            <a:ext cx="7858180" cy="6643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95219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 smtClean="0"/>
              <a:t>Test Cases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14348" y="2500306"/>
            <a:ext cx="2286016" cy="10001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Check Login Functionality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714876" y="1000108"/>
            <a:ext cx="3000396" cy="10715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Check response on entering valid username &amp; password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4786314" y="2357430"/>
            <a:ext cx="3000396" cy="10715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Check response on entering Invalid username &amp; password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4857752" y="3786190"/>
            <a:ext cx="2928958" cy="10715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Check response when username in empty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4857752" y="5214950"/>
            <a:ext cx="3071834" cy="9286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Check response when password is less than 8 characters </a:t>
            </a:r>
            <a:endParaRPr lang="en-IN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3071802" y="1500174"/>
            <a:ext cx="1714512" cy="10001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071802" y="2714620"/>
            <a:ext cx="1571636" cy="2857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71802" y="3357562"/>
            <a:ext cx="1643074" cy="10001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786050" y="3571876"/>
            <a:ext cx="2000264" cy="1857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933575" y="-22860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1641017"/>
            <a:ext cx="8229600" cy="4626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34</TotalTime>
  <Words>104</Words>
  <Application>Microsoft Office PowerPoint</Application>
  <PresentationFormat>On-screen Show (4:3)</PresentationFormat>
  <Paragraphs>44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Apex</vt:lpstr>
      <vt:lpstr>Slide 1</vt:lpstr>
      <vt:lpstr> Problem Statement</vt:lpstr>
      <vt:lpstr>Software Requirement Specification</vt:lpstr>
      <vt:lpstr>Software Requirement Specification</vt:lpstr>
      <vt:lpstr>Use Case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17</cp:revision>
  <dcterms:created xsi:type="dcterms:W3CDTF">2018-10-06T06:52:44Z</dcterms:created>
  <dcterms:modified xsi:type="dcterms:W3CDTF">2018-10-06T07:26:53Z</dcterms:modified>
</cp:coreProperties>
</file>