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6" r:id="rId2"/>
    <p:sldId id="266" r:id="rId3"/>
    <p:sldId id="268" r:id="rId4"/>
    <p:sldId id="257" r:id="rId5"/>
    <p:sldId id="258" r:id="rId6"/>
    <p:sldId id="267" r:id="rId7"/>
    <p:sldId id="261" r:id="rId8"/>
    <p:sldId id="265" r:id="rId9"/>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9" d="100"/>
          <a:sy n="69" d="100"/>
        </p:scale>
        <p:origin x="-1200" y="78"/>
      </p:cViewPr>
      <p:guideLst>
        <p:guide orient="horz" pos="2381"/>
        <p:guide pos="3175"/>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280320" cy="534240"/>
          </a:xfrm>
          <a:prstGeom prst="rect">
            <a:avLst/>
          </a:prstGeom>
          <a:noFill/>
          <a:ln>
            <a:noFill/>
          </a:ln>
        </p:spPr>
        <p:txBody>
          <a:bodyPr vert="horz" wrap="none" lIns="90000" tIns="45000" rIns="90000" bIns="45000" anchorCtr="0" compatLnSpc="0"/>
          <a:lstStyle/>
          <a:p>
            <a:pPr marL="0" marR="0" lvl="0" indent="0"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Droid Sans Fallback" pitchFamily="2"/>
              <a:cs typeface="FreeSans" pitchFamily="2"/>
            </a:endParaRPr>
          </a:p>
        </p:txBody>
      </p:sp>
      <p:sp>
        <p:nvSpPr>
          <p:cNvPr id="3" name="Date Placeholder 2"/>
          <p:cNvSpPr txBox="1">
            <a:spLocks noGrp="1"/>
          </p:cNvSpPr>
          <p:nvPr>
            <p:ph type="dt" sz="quarter" idx="1"/>
          </p:nvPr>
        </p:nvSpPr>
        <p:spPr>
          <a:xfrm>
            <a:off x="4279320" y="0"/>
            <a:ext cx="3280320" cy="534240"/>
          </a:xfrm>
          <a:prstGeom prst="rect">
            <a:avLst/>
          </a:prstGeom>
          <a:noFill/>
          <a:ln>
            <a:noFill/>
          </a:ln>
        </p:spPr>
        <p:txBody>
          <a:bodyPr vert="horz" wrap="none" lIns="90000" tIns="45000" rIns="90000" bIns="45000" anchorCtr="0" compatLnSpc="0"/>
          <a:lstStyle/>
          <a:p>
            <a:pPr marL="0" marR="0" lvl="0" indent="0" algn="r"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Droid Sans Fallback" pitchFamily="2"/>
              <a:cs typeface="FreeSans" pitchFamily="2"/>
            </a:endParaRPr>
          </a:p>
        </p:txBody>
      </p:sp>
      <p:sp>
        <p:nvSpPr>
          <p:cNvPr id="4" name="Footer Placeholder 3"/>
          <p:cNvSpPr txBox="1">
            <a:spLocks noGrp="1"/>
          </p:cNvSpPr>
          <p:nvPr>
            <p:ph type="ftr" sz="quarter" idx="2"/>
          </p:nvPr>
        </p:nvSpPr>
        <p:spPr>
          <a:xfrm>
            <a:off x="0" y="10157400"/>
            <a:ext cx="3280320" cy="534240"/>
          </a:xfrm>
          <a:prstGeom prst="rect">
            <a:avLst/>
          </a:prstGeom>
          <a:noFill/>
          <a:ln>
            <a:noFill/>
          </a:ln>
        </p:spPr>
        <p:txBody>
          <a:bodyPr vert="horz" wrap="none" lIns="90000" tIns="45000" rIns="90000" bIns="45000" anchor="b" anchorCtr="0" compatLnSpc="0"/>
          <a:lstStyle/>
          <a:p>
            <a:pPr marL="0" marR="0" lvl="0" indent="0"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Droid Sans Fallback" pitchFamily="2"/>
              <a:cs typeface="FreeSans" pitchFamily="2"/>
            </a:endParaRPr>
          </a:p>
        </p:txBody>
      </p:sp>
      <p:sp>
        <p:nvSpPr>
          <p:cNvPr id="5" name="Slide Number Placeholder 4"/>
          <p:cNvSpPr txBox="1">
            <a:spLocks noGrp="1"/>
          </p:cNvSpPr>
          <p:nvPr>
            <p:ph type="sldNum" sz="quarter" idx="3"/>
          </p:nvPr>
        </p:nvSpPr>
        <p:spPr>
          <a:xfrm>
            <a:off x="4279320" y="10157400"/>
            <a:ext cx="3280320" cy="534240"/>
          </a:xfrm>
          <a:prstGeom prst="rect">
            <a:avLst/>
          </a:prstGeom>
          <a:noFill/>
          <a:ln>
            <a:noFill/>
          </a:ln>
        </p:spPr>
        <p:txBody>
          <a:bodyPr vert="horz" wrap="none" lIns="90000" tIns="45000" rIns="90000" bIns="45000" anchor="b" anchorCtr="0" compatLnSpc="0"/>
          <a:lstStyle/>
          <a:p>
            <a:pPr marL="0" marR="0" lvl="0" indent="0" algn="r" rtl="0" hangingPunct="0">
              <a:lnSpc>
                <a:spcPct val="100000"/>
              </a:lnSpc>
              <a:spcBef>
                <a:spcPts val="0"/>
              </a:spcBef>
              <a:spcAft>
                <a:spcPts val="0"/>
              </a:spcAft>
              <a:buNone/>
              <a:tabLst/>
              <a:defRPr sz="1400"/>
            </a:pPr>
            <a:fld id="{74A22D11-2F30-416F-9035-B8194E37FA93}" type="slidenum">
              <a:rPr/>
              <a:pPr marL="0" marR="0" lvl="0" indent="0" algn="r" rtl="0" hangingPunct="0">
                <a:lnSpc>
                  <a:spcPct val="100000"/>
                </a:lnSpc>
                <a:spcBef>
                  <a:spcPts val="0"/>
                </a:spcBef>
                <a:spcAft>
                  <a:spcPts val="0"/>
                </a:spcAft>
                <a:buNone/>
                <a:tabLst/>
                <a:defRPr sz="1400"/>
              </a:pPr>
              <a:t>‹#›</a:t>
            </a:fld>
            <a:endParaRPr lang="en-US" sz="1400" b="0" i="0" u="none" strike="noStrike" kern="1200" cap="none">
              <a:ln>
                <a:noFill/>
              </a:ln>
              <a:latin typeface="Liberation Sans" pitchFamily="18"/>
              <a:ea typeface="Droid Sans Fallback" pitchFamily="2"/>
              <a:cs typeface="FreeSans" pitchFamily="2"/>
            </a:endParaRPr>
          </a:p>
        </p:txBody>
      </p:sp>
    </p:spTree>
    <p:extLst>
      <p:ext uri="{BB962C8B-B14F-4D97-AF65-F5344CB8AC3E}">
        <p14:creationId xmlns="" xmlns:p14="http://schemas.microsoft.com/office/powerpoint/2010/main" val="39216041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107000" y="812520"/>
            <a:ext cx="5345280" cy="4008600"/>
          </a:xfrm>
          <a:prstGeom prst="rect">
            <a:avLst/>
          </a:prstGeom>
          <a:noFill/>
          <a:ln>
            <a:noFill/>
            <a:prstDash val="solid"/>
          </a:ln>
        </p:spPr>
      </p:sp>
      <p:sp>
        <p:nvSpPr>
          <p:cNvPr id="3" name="Notes Placeholder 2"/>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US"/>
          </a:p>
        </p:txBody>
      </p:sp>
      <p:sp>
        <p:nvSpPr>
          <p:cNvPr id="4" name="Header Placeholder 3"/>
          <p:cNvSpPr txBox="1">
            <a:spLocks noGrp="1"/>
          </p:cNvSpPr>
          <p:nvPr>
            <p:ph type="hdr" sz="quarter"/>
          </p:nvPr>
        </p:nvSpPr>
        <p:spPr>
          <a:xfrm>
            <a:off x="0" y="0"/>
            <a:ext cx="3280320" cy="534240"/>
          </a:xfrm>
          <a:prstGeom prst="rect">
            <a:avLst/>
          </a:prstGeom>
          <a:noFill/>
          <a:ln>
            <a:noFill/>
          </a:ln>
        </p:spPr>
        <p:txBody>
          <a:bodyPr lIns="0" tIns="0" rIns="0" bIns="0" anchorCtr="0"/>
          <a:lstStyle>
            <a:lvl1pPr lvl="0"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5" name="Date Placeholder 4"/>
          <p:cNvSpPr txBox="1">
            <a:spLocks noGrp="1"/>
          </p:cNvSpPr>
          <p:nvPr>
            <p:ph type="dt" idx="1"/>
          </p:nvPr>
        </p:nvSpPr>
        <p:spPr>
          <a:xfrm>
            <a:off x="4279320" y="0"/>
            <a:ext cx="3280320" cy="534240"/>
          </a:xfrm>
          <a:prstGeom prst="rect">
            <a:avLst/>
          </a:prstGeom>
          <a:noFill/>
          <a:ln>
            <a:noFill/>
          </a:ln>
        </p:spPr>
        <p:txBody>
          <a:bodyPr lIns="0" tIns="0" rIns="0" bIns="0" anchorCtr="0"/>
          <a:lstStyle>
            <a:lvl1pPr lvl="0" algn="r"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6" name="Footer Placeholder 5"/>
          <p:cNvSpPr txBox="1">
            <a:spLocks noGrp="1"/>
          </p:cNvSpPr>
          <p:nvPr>
            <p:ph type="ftr" sz="quarter" idx="4"/>
          </p:nvPr>
        </p:nvSpPr>
        <p:spPr>
          <a:xfrm>
            <a:off x="0" y="10157400"/>
            <a:ext cx="3280320" cy="534240"/>
          </a:xfrm>
          <a:prstGeom prst="rect">
            <a:avLst/>
          </a:prstGeom>
          <a:noFill/>
          <a:ln>
            <a:noFill/>
          </a:ln>
        </p:spPr>
        <p:txBody>
          <a:bodyPr lIns="0" tIns="0" rIns="0" bIns="0" anchor="b" anchorCtr="0"/>
          <a:lstStyle>
            <a:lvl1pPr lvl="0"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7" name="Slide Number Placeholder 6"/>
          <p:cNvSpPr txBox="1">
            <a:spLocks noGrp="1"/>
          </p:cNvSpPr>
          <p:nvPr>
            <p:ph type="sldNum" sz="quarter" idx="5"/>
          </p:nvPr>
        </p:nvSpPr>
        <p:spPr>
          <a:xfrm>
            <a:off x="4279320" y="10157400"/>
            <a:ext cx="3280320" cy="534240"/>
          </a:xfrm>
          <a:prstGeom prst="rect">
            <a:avLst/>
          </a:prstGeom>
          <a:noFill/>
          <a:ln>
            <a:noFill/>
          </a:ln>
        </p:spPr>
        <p:txBody>
          <a:bodyPr lIns="0" tIns="0" rIns="0" bIns="0" anchor="b" anchorCtr="0"/>
          <a:lstStyle>
            <a:lvl1pPr lvl="0" algn="r" rtl="0" hangingPunct="0">
              <a:buNone/>
              <a:tabLst/>
              <a:defRPr lang="en-US" sz="1400" kern="1200">
                <a:latin typeface="Liberation Serif" pitchFamily="18"/>
                <a:ea typeface="DejaVu Sans" pitchFamily="2"/>
                <a:cs typeface="DejaVu Sans" pitchFamily="2"/>
              </a:defRPr>
            </a:lvl1pPr>
          </a:lstStyle>
          <a:p>
            <a:pPr lvl="0"/>
            <a:fld id="{DCF80FE5-55B1-4799-B8F9-B2945B694D8C}" type="slidenum">
              <a:rPr/>
              <a:pPr lvl="0"/>
              <a:t>‹#›</a:t>
            </a:fld>
            <a:endParaRPr lang="en-US"/>
          </a:p>
        </p:txBody>
      </p:sp>
    </p:spTree>
    <p:extLst>
      <p:ext uri="{BB962C8B-B14F-4D97-AF65-F5344CB8AC3E}">
        <p14:creationId xmlns="" xmlns:p14="http://schemas.microsoft.com/office/powerpoint/2010/main" val="4043115455"/>
      </p:ext>
    </p:extLst>
  </p:cSld>
  <p:clrMap bg1="lt1" tx1="dk1" bg2="lt2" tx2="dk2" accent1="accent1" accent2="accent2" accent3="accent3" accent4="accent4" accent5="accent5" accent6="accent6" hlink="hlink" folHlink="folHlink"/>
  <p:notesStyle>
    <a:lvl1pPr marL="216000" marR="0" indent="-216000" rtl="0" hangingPunct="0">
      <a:tabLst/>
      <a:defRPr lang="en-US" sz="2000" b="0" i="0" u="none" strike="noStrike" kern="1200" cap="none">
        <a:ln>
          <a:noFill/>
        </a:ln>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6F075079-1E38-4FCD-A14F-FFF1A4574CB5}" type="slidenum">
              <a:rPr/>
              <a:pPr lvl="0"/>
              <a:t>‹#›</a:t>
            </a:fld>
            <a:endParaRPr lang="en-US"/>
          </a:p>
        </p:txBody>
      </p:sp>
    </p:spTree>
    <p:extLst>
      <p:ext uri="{BB962C8B-B14F-4D97-AF65-F5344CB8AC3E}">
        <p14:creationId xmlns="" xmlns:p14="http://schemas.microsoft.com/office/powerpoint/2010/main" val="246742432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2C4C1CF0-6B2F-4E29-973F-BBFBDF46958B}" type="slidenum">
              <a:rPr/>
              <a:pPr lvl="0"/>
              <a:t>‹#›</a:t>
            </a:fld>
            <a:endParaRPr lang="en-US"/>
          </a:p>
        </p:txBody>
      </p:sp>
    </p:spTree>
    <p:extLst>
      <p:ext uri="{BB962C8B-B14F-4D97-AF65-F5344CB8AC3E}">
        <p14:creationId xmlns="" xmlns:p14="http://schemas.microsoft.com/office/powerpoint/2010/main" val="88205860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850" y="301625"/>
            <a:ext cx="226695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301625"/>
            <a:ext cx="6653212"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00283294-BA87-41B3-A6A3-15B40FDECF04}" type="slidenum">
              <a:rPr/>
              <a:pPr lvl="0"/>
              <a:t>‹#›</a:t>
            </a:fld>
            <a:endParaRPr lang="en-US"/>
          </a:p>
        </p:txBody>
      </p:sp>
    </p:spTree>
    <p:extLst>
      <p:ext uri="{BB962C8B-B14F-4D97-AF65-F5344CB8AC3E}">
        <p14:creationId xmlns="" xmlns:p14="http://schemas.microsoft.com/office/powerpoint/2010/main" val="287206521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C7DE42C7-08C9-40FF-A386-2FDBFED593C0}" type="slidenum">
              <a:rPr/>
              <a:pPr lvl="0"/>
              <a:t>‹#›</a:t>
            </a:fld>
            <a:endParaRPr lang="en-US"/>
          </a:p>
        </p:txBody>
      </p:sp>
    </p:spTree>
    <p:extLst>
      <p:ext uri="{BB962C8B-B14F-4D97-AF65-F5344CB8AC3E}">
        <p14:creationId xmlns="" xmlns:p14="http://schemas.microsoft.com/office/powerpoint/2010/main" val="74604019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166FD846-B538-4595-8622-F0BB7CCC1F78}" type="slidenum">
              <a:rPr/>
              <a:pPr lvl="0"/>
              <a:t>‹#›</a:t>
            </a:fld>
            <a:endParaRPr lang="en-US"/>
          </a:p>
        </p:txBody>
      </p:sp>
    </p:spTree>
    <p:extLst>
      <p:ext uri="{BB962C8B-B14F-4D97-AF65-F5344CB8AC3E}">
        <p14:creationId xmlns="" xmlns:p14="http://schemas.microsoft.com/office/powerpoint/2010/main" val="231101656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4459287" cy="4384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4925" y="1768475"/>
            <a:ext cx="4460875" cy="4384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C2A594CC-7207-41E1-B949-2A338E603522}" type="slidenum">
              <a:rPr/>
              <a:pPr lvl="0"/>
              <a:t>‹#›</a:t>
            </a:fld>
            <a:endParaRPr lang="en-US"/>
          </a:p>
        </p:txBody>
      </p:sp>
    </p:spTree>
    <p:extLst>
      <p:ext uri="{BB962C8B-B14F-4D97-AF65-F5344CB8AC3E}">
        <p14:creationId xmlns="" xmlns:p14="http://schemas.microsoft.com/office/powerpoint/2010/main" val="365168892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C6E8700B-6625-48E2-A5BB-982A0963C4C9}" type="slidenum">
              <a:rPr/>
              <a:pPr lvl="0"/>
              <a:t>‹#›</a:t>
            </a:fld>
            <a:endParaRPr lang="en-US"/>
          </a:p>
        </p:txBody>
      </p:sp>
    </p:spTree>
    <p:extLst>
      <p:ext uri="{BB962C8B-B14F-4D97-AF65-F5344CB8AC3E}">
        <p14:creationId xmlns="" xmlns:p14="http://schemas.microsoft.com/office/powerpoint/2010/main" val="125101748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4444E0BC-2CCA-4B46-B98E-9E717F0218F0}" type="slidenum">
              <a:rPr/>
              <a:pPr lvl="0"/>
              <a:t>‹#›</a:t>
            </a:fld>
            <a:endParaRPr lang="en-US"/>
          </a:p>
        </p:txBody>
      </p:sp>
    </p:spTree>
    <p:extLst>
      <p:ext uri="{BB962C8B-B14F-4D97-AF65-F5344CB8AC3E}">
        <p14:creationId xmlns="" xmlns:p14="http://schemas.microsoft.com/office/powerpoint/2010/main" val="296317083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71071774-50E6-4F72-B3E7-01B1665D0400}" type="slidenum">
              <a:rPr/>
              <a:pPr lvl="0"/>
              <a:t>‹#›</a:t>
            </a:fld>
            <a:endParaRPr lang="en-US"/>
          </a:p>
        </p:txBody>
      </p:sp>
    </p:spTree>
    <p:extLst>
      <p:ext uri="{BB962C8B-B14F-4D97-AF65-F5344CB8AC3E}">
        <p14:creationId xmlns="" xmlns:p14="http://schemas.microsoft.com/office/powerpoint/2010/main" val="314476983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A030D6E8-8ABC-42AF-8C6C-F67B1F02028B}" type="slidenum">
              <a:rPr/>
              <a:pPr lvl="0"/>
              <a:t>‹#›</a:t>
            </a:fld>
            <a:endParaRPr lang="en-US"/>
          </a:p>
        </p:txBody>
      </p:sp>
    </p:spTree>
    <p:extLst>
      <p:ext uri="{BB962C8B-B14F-4D97-AF65-F5344CB8AC3E}">
        <p14:creationId xmlns="" xmlns:p14="http://schemas.microsoft.com/office/powerpoint/2010/main" val="54609566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A353BE5B-4F7E-4E54-A212-F0410CD5273A}" type="slidenum">
              <a:rPr/>
              <a:pPr lvl="0"/>
              <a:t>‹#›</a:t>
            </a:fld>
            <a:endParaRPr lang="en-US"/>
          </a:p>
        </p:txBody>
      </p:sp>
    </p:spTree>
    <p:extLst>
      <p:ext uri="{BB962C8B-B14F-4D97-AF65-F5344CB8AC3E}">
        <p14:creationId xmlns="" xmlns:p14="http://schemas.microsoft.com/office/powerpoint/2010/main" val="426993135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503999" y="301320"/>
            <a:ext cx="9071640" cy="1262160"/>
          </a:xfrm>
          <a:prstGeom prst="rect">
            <a:avLst/>
          </a:prstGeom>
          <a:noFill/>
          <a:ln>
            <a:noFill/>
          </a:ln>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a:p>
        </p:txBody>
      </p:sp>
      <p:sp>
        <p:nvSpPr>
          <p:cNvPr id="3" name="Text Placeholder 2"/>
          <p:cNvSpPr txBox="1">
            <a:spLocks noGrp="1"/>
          </p:cNvSpPr>
          <p:nvPr>
            <p:ph type="body" idx="1"/>
          </p:nvPr>
        </p:nvSpPr>
        <p:spPr>
          <a:xfrm>
            <a:off x="503999" y="1769040"/>
            <a:ext cx="9071640" cy="4384080"/>
          </a:xfrm>
          <a:prstGeom prst="rect">
            <a:avLst/>
          </a:prstGeom>
          <a:noFill/>
          <a:ln>
            <a:noFill/>
          </a:ln>
        </p:spPr>
        <p:txBody>
          <a:bodyPr lIns="0" tIns="0" rIns="0" bIns="0"/>
          <a:lstStyle>
            <a:defPPr marL="432000" lvl="0" indent="-324000">
              <a:spcBef>
                <a:spcPts val="0"/>
              </a:spcBef>
              <a:spcAft>
                <a:spcPts val="1417"/>
              </a:spcAft>
              <a:buSzPct val="45000"/>
              <a:buFont typeface="StarSymbol"/>
              <a:buNone/>
              <a:defRPr lang="en-US" sz="3200" b="0" i="0" u="none" strike="noStrike" kern="1200" cap="none">
                <a:ln>
                  <a:noFill/>
                </a:ln>
                <a:latin typeface="Liberation Sans" pitchFamily="18"/>
                <a:ea typeface="Droid Sans Fallback" pitchFamily="2"/>
                <a:cs typeface="FreeSans" pitchFamily="2"/>
              </a:defRPr>
            </a:defPPr>
            <a:lvl1pPr marL="432000" lvl="0" indent="-324000">
              <a:spcBef>
                <a:spcPts val="0"/>
              </a:spcBef>
              <a:spcAft>
                <a:spcPts val="1417"/>
              </a:spcAft>
              <a:buSzPct val="45000"/>
              <a:buFont typeface="StarSymbol"/>
              <a:buChar char="●"/>
              <a:defRPr lang="en-US" sz="3200" b="0" i="0" u="none" strike="noStrike" kern="1200" cap="none">
                <a:ln>
                  <a:noFill/>
                </a:ln>
                <a:latin typeface="Liberation Sans" pitchFamily="18"/>
                <a:ea typeface="Droid Sans Fallback" pitchFamily="2"/>
                <a:cs typeface="FreeSans" pitchFamily="2"/>
              </a:defRPr>
            </a:lvl1pPr>
            <a:lvl2pPr marL="864000" lvl="1" indent="-324000">
              <a:spcBef>
                <a:spcPts val="0"/>
              </a:spcBef>
              <a:spcAft>
                <a:spcPts val="1134"/>
              </a:spcAft>
              <a:buSzPct val="75000"/>
              <a:buFont typeface="StarSymbol"/>
              <a:buChar char="–"/>
              <a:defRPr lang="en-US" sz="2800" b="0" i="0" u="none" strike="noStrike" kern="1200" cap="none">
                <a:ln>
                  <a:noFill/>
                </a:ln>
                <a:latin typeface="Liberation Sans" pitchFamily="18"/>
                <a:ea typeface="Droid Sans Fallback" pitchFamily="2"/>
                <a:cs typeface="FreeSans" pitchFamily="2"/>
              </a:defRPr>
            </a:lvl2pPr>
            <a:lvl3pPr marL="1295999" lvl="2" indent="-288000">
              <a:spcBef>
                <a:spcPts val="0"/>
              </a:spcBef>
              <a:spcAft>
                <a:spcPts val="850"/>
              </a:spcAft>
              <a:buSzPct val="45000"/>
              <a:buFont typeface="StarSymbol"/>
              <a:buChar char="●"/>
              <a:defRPr lang="en-US" sz="2400" b="0" i="0" u="none" strike="noStrike" kern="1200" cap="none">
                <a:ln>
                  <a:noFill/>
                </a:ln>
                <a:latin typeface="Liberation Sans" pitchFamily="18"/>
                <a:ea typeface="Droid Sans Fallback" pitchFamily="2"/>
                <a:cs typeface="FreeSans" pitchFamily="2"/>
              </a:defRPr>
            </a:lvl3pPr>
            <a:lvl4pPr marL="1728000" lvl="3" indent="-216000">
              <a:spcBef>
                <a:spcPts val="0"/>
              </a:spcBef>
              <a:spcAft>
                <a:spcPts val="567"/>
              </a:spcAft>
              <a:buSzPct val="75000"/>
              <a:buFont typeface="StarSymbol"/>
              <a:buChar char="–"/>
              <a:defRPr lang="en-US" sz="2000" b="0" i="0" u="none" strike="noStrike" kern="1200" cap="none">
                <a:ln>
                  <a:noFill/>
                </a:ln>
                <a:latin typeface="Liberation Sans" pitchFamily="18"/>
                <a:ea typeface="Droid Sans Fallback" pitchFamily="2"/>
                <a:cs typeface="FreeSans" pitchFamily="2"/>
              </a:defRPr>
            </a:lvl4pPr>
            <a:lvl5pPr marL="2160000" lvl="4"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5pPr>
            <a:lvl6pPr marL="2592000" lvl="5"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6pPr>
            <a:lvl7pPr marL="3024000" lvl="6"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7pPr>
            <a:lvl8pPr marL="3456000" lvl="7"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8pPr>
            <a:lvl9pPr marL="3887999" lvl="8"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txBox="1">
            <a:spLocks noGrp="1"/>
          </p:cNvSpPr>
          <p:nvPr>
            <p:ph type="dt" sz="half" idx="2"/>
          </p:nvPr>
        </p:nvSpPr>
        <p:spPr>
          <a:xfrm>
            <a:off x="503999" y="6887160"/>
            <a:ext cx="2348280" cy="521280"/>
          </a:xfrm>
          <a:prstGeom prst="rect">
            <a:avLst/>
          </a:prstGeom>
          <a:noFill/>
          <a:ln>
            <a:noFill/>
          </a:ln>
        </p:spPr>
        <p:txBody>
          <a:bodyPr lIns="0" tIns="0" rIns="0" bIns="0" anchorCtr="0"/>
          <a:lstStyle>
            <a:lvl1pPr lvl="0"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5" name="Footer Placeholder 4"/>
          <p:cNvSpPr txBox="1">
            <a:spLocks noGrp="1"/>
          </p:cNvSpPr>
          <p:nvPr>
            <p:ph type="ftr" sz="quarter" idx="3"/>
          </p:nvPr>
        </p:nvSpPr>
        <p:spPr>
          <a:xfrm>
            <a:off x="3447360" y="6887160"/>
            <a:ext cx="3195000" cy="521280"/>
          </a:xfrm>
          <a:prstGeom prst="rect">
            <a:avLst/>
          </a:prstGeom>
          <a:noFill/>
          <a:ln>
            <a:noFill/>
          </a:ln>
        </p:spPr>
        <p:txBody>
          <a:bodyPr lIns="0" tIns="0" rIns="0" bIns="0" anchorCtr="0"/>
          <a:lstStyle>
            <a:lvl1pPr lvl="0" algn="ctr"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6" name="Slide Number Placeholder 5"/>
          <p:cNvSpPr txBox="1">
            <a:spLocks noGrp="1"/>
          </p:cNvSpPr>
          <p:nvPr>
            <p:ph type="sldNum" sz="quarter" idx="4"/>
          </p:nvPr>
        </p:nvSpPr>
        <p:spPr>
          <a:xfrm>
            <a:off x="7227000" y="6887160"/>
            <a:ext cx="2348280" cy="521280"/>
          </a:xfrm>
          <a:prstGeom prst="rect">
            <a:avLst/>
          </a:prstGeom>
          <a:noFill/>
          <a:ln>
            <a:noFill/>
          </a:ln>
        </p:spPr>
        <p:txBody>
          <a:bodyPr lIns="0" tIns="0" rIns="0" bIns="0" anchorCtr="0"/>
          <a:lstStyle>
            <a:lvl1pPr lvl="0" algn="r" rtl="0" hangingPunct="0">
              <a:buNone/>
              <a:tabLst/>
              <a:defRPr lang="en-US" sz="1400" kern="1200">
                <a:latin typeface="Liberation Serif" pitchFamily="18"/>
                <a:ea typeface="DejaVu Sans" pitchFamily="2"/>
                <a:cs typeface="DejaVu Sans" pitchFamily="2"/>
              </a:defRPr>
            </a:lvl1pPr>
          </a:lstStyle>
          <a:p>
            <a:pPr lvl="0"/>
            <a:fld id="{D6B9451A-121D-4E8B-922C-992AAC57A66E}" type="slidenum">
              <a:rPr/>
              <a:pPr lvl="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 xmlns:p14="http://schemas.microsoft.com/office/powerpoint/2010/main" Requires="p14">
      <p:transition spd="slow" p14:dur="2000"/>
    </mc:Choice>
    <mc:Fallback>
      <p:transition spd="slow"/>
    </mc:Fallback>
  </mc:AlternateContent>
  <p:txStyles>
    <p:titleStyle>
      <a:lvl1pPr algn="ctr" rtl="0" hangingPunct="0">
        <a:tabLst/>
        <a:defRPr lang="en-US" sz="4400" b="0" i="0" u="none" strike="noStrike" kern="1200" cap="none">
          <a:ln>
            <a:noFill/>
          </a:ln>
          <a:latin typeface="Liberation Sans" pitchFamily="18"/>
        </a:defRPr>
      </a:lvl1pPr>
    </p:titleStyle>
    <p:bodyStyle>
      <a:lvl1pPr rtl="0" hangingPunct="0">
        <a:spcBef>
          <a:spcPts val="0"/>
        </a:spcBef>
        <a:spcAft>
          <a:spcPts val="1417"/>
        </a:spcAft>
        <a:tabLst/>
        <a:defRPr lang="en-US" sz="3200" b="0" i="0" u="none" strike="noStrike" kern="1200" cap="none">
          <a:ln>
            <a:noFill/>
          </a:ln>
          <a:latin typeface="Liberation Sans" pitchFamily="18"/>
        </a:defRPr>
      </a:lvl1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74320" y="301320"/>
            <a:ext cx="9071640" cy="126216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sz="3200" b="1" smtClean="0">
                <a:latin typeface="Times New Roman" pitchFamily="18" charset="0"/>
                <a:cs typeface="Times New Roman" pitchFamily="18" charset="0"/>
              </a:rPr>
              <a:t>LOCATION TRACKING AND HEALTH PREDICTION</a:t>
            </a:r>
            <a:endParaRPr lang="en-US" sz="3200" b="1" dirty="0">
              <a:latin typeface="Times New Roman" pitchFamily="18" charset="0"/>
              <a:cs typeface="Times New Roman" pitchFamily="18" charset="0"/>
            </a:endParaRPr>
          </a:p>
        </p:txBody>
      </p:sp>
      <p:sp>
        <p:nvSpPr>
          <p:cNvPr id="3" name="Subtitle 2"/>
          <p:cNvSpPr txBox="1">
            <a:spLocks noGrp="1"/>
          </p:cNvSpPr>
          <p:nvPr>
            <p:ph type="subTitle" idx="4294967295"/>
          </p:nvPr>
        </p:nvSpPr>
        <p:spPr>
          <a:xfrm>
            <a:off x="620712" y="1493837"/>
            <a:ext cx="9071640" cy="5715000"/>
          </a:xfrm>
        </p:spPr>
        <p:txBody>
          <a:bodyPr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lvl="0" indent="0" algn="ctr">
              <a:buNone/>
            </a:pPr>
            <a:r>
              <a:rPr sz="2600" smtClean="0">
                <a:latin typeface="Times New Roman" pitchFamily="18" charset="0"/>
                <a:cs typeface="Times New Roman" pitchFamily="18" charset="0"/>
              </a:rPr>
              <a:t>PRESENTED BY:</a:t>
            </a:r>
          </a:p>
          <a:p>
            <a:pPr marL="0" lvl="0" indent="0" algn="ctr">
              <a:buNone/>
            </a:pPr>
            <a:endParaRPr sz="2600" smtClean="0">
              <a:latin typeface="Times New Roman" pitchFamily="18" charset="0"/>
              <a:cs typeface="Times New Roman" pitchFamily="18" charset="0"/>
            </a:endParaRPr>
          </a:p>
          <a:p>
            <a:pPr marL="0" lvl="0" indent="0" algn="ctr">
              <a:buNone/>
            </a:pPr>
            <a:r>
              <a:rPr sz="2600" smtClean="0">
                <a:latin typeface="Times New Roman" pitchFamily="18" charset="0"/>
                <a:cs typeface="Times New Roman" pitchFamily="18" charset="0"/>
              </a:rPr>
              <a:t>    Gaurav Bagade</a:t>
            </a:r>
          </a:p>
          <a:p>
            <a:pPr marL="0" lvl="0" indent="0" algn="ctr">
              <a:buNone/>
            </a:pPr>
            <a:r>
              <a:rPr sz="2600" smtClean="0">
                <a:latin typeface="Times New Roman" pitchFamily="18" charset="0"/>
                <a:cs typeface="Times New Roman" pitchFamily="18" charset="0"/>
              </a:rPr>
              <a:t>Ninad Bhate</a:t>
            </a:r>
          </a:p>
          <a:p>
            <a:pPr marL="0" lvl="0" indent="0" algn="ctr">
              <a:buNone/>
            </a:pPr>
            <a:r>
              <a:rPr sz="2600" smtClean="0">
                <a:latin typeface="Times New Roman" pitchFamily="18" charset="0"/>
                <a:cs typeface="Times New Roman" pitchFamily="18" charset="0"/>
              </a:rPr>
              <a:t> Sarika Pawar</a:t>
            </a:r>
            <a:endParaRPr sz="2600" dirty="0" smtClean="0">
              <a:latin typeface="Times New Roman" pitchFamily="18" charset="0"/>
              <a:cs typeface="Times New Roman" pitchFamily="18" charset="0"/>
            </a:endParaRPr>
          </a:p>
          <a:p>
            <a:pPr marL="514350" lvl="0" indent="-514350" algn="ctr">
              <a:buNone/>
            </a:pPr>
            <a:endParaRPr sz="2600" smtClean="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74320" y="301320"/>
            <a:ext cx="9071640" cy="126216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sz="5400" u="sng" smtClean="0">
                <a:latin typeface="Times New Roman" pitchFamily="18" charset="0"/>
                <a:cs typeface="Times New Roman" pitchFamily="18" charset="0"/>
              </a:rPr>
              <a:t>Problem Statement</a:t>
            </a:r>
            <a:r>
              <a:rPr lang="en-US" sz="5400" dirty="0">
                <a:latin typeface="Times New Roman" pitchFamily="18" charset="0"/>
                <a:cs typeface="Times New Roman" pitchFamily="18" charset="0"/>
              </a:rPr>
              <a:t>	</a:t>
            </a:r>
          </a:p>
        </p:txBody>
      </p:sp>
      <p:sp>
        <p:nvSpPr>
          <p:cNvPr id="3" name="Subtitle 2"/>
          <p:cNvSpPr txBox="1">
            <a:spLocks noGrp="1"/>
          </p:cNvSpPr>
          <p:nvPr>
            <p:ph type="subTitle" idx="4294967295"/>
          </p:nvPr>
        </p:nvSpPr>
        <p:spPr>
          <a:xfrm>
            <a:off x="620712" y="1493837"/>
            <a:ext cx="9071640" cy="5715000"/>
          </a:xfrm>
        </p:spPr>
        <p:txBody>
          <a:bodyPr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lvl="0" indent="0" algn="ctr">
              <a:buNone/>
            </a:pPr>
            <a:r>
              <a:rPr sz="2600" smtClean="0">
                <a:latin typeface="Times New Roman" pitchFamily="18" charset="0"/>
                <a:cs typeface="Times New Roman" pitchFamily="18" charset="0"/>
              </a:rPr>
              <a:t> Most patients do not get instant help for their appropriate disease and they also do not have idea about near by hospital.</a:t>
            </a:r>
          </a:p>
          <a:p>
            <a:pPr marL="0" lvl="0" indent="0" algn="ctr">
              <a:buFont typeface="Wingdings" pitchFamily="2" charset="2"/>
              <a:buChar char="Ø"/>
            </a:pPr>
            <a:endParaRPr sz="2600" smtClean="0">
              <a:latin typeface="Times New Roman" pitchFamily="18" charset="0"/>
              <a:cs typeface="Times New Roman" pitchFamily="18" charset="0"/>
            </a:endParaRPr>
          </a:p>
          <a:p>
            <a:pPr marL="0" lvl="0" indent="0" algn="ctr">
              <a:buFont typeface="Wingdings" pitchFamily="2" charset="2"/>
              <a:buChar char="Ø"/>
            </a:pPr>
            <a:endParaRPr sz="2600" smtClean="0">
              <a:latin typeface="Times New Roman" pitchFamily="18" charset="0"/>
              <a:cs typeface="Times New Roman" pitchFamily="18" charset="0"/>
            </a:endParaRPr>
          </a:p>
          <a:p>
            <a:pPr marL="0" lvl="0" indent="0" algn="ctr">
              <a:buFont typeface="Wingdings" pitchFamily="2" charset="2"/>
              <a:buChar char="Ø"/>
            </a:pPr>
            <a:endParaRPr sz="2600" smtClean="0">
              <a:latin typeface="Times New Roman" pitchFamily="18" charset="0"/>
              <a:cs typeface="Times New Roman" pitchFamily="18" charset="0"/>
            </a:endParaRPr>
          </a:p>
          <a:p>
            <a:pPr marL="0" lvl="0" indent="0" algn="ctr">
              <a:buFont typeface="Wingdings" pitchFamily="2" charset="2"/>
              <a:buChar char="Ø"/>
            </a:pPr>
            <a:endParaRPr sz="2600" smtClean="0">
              <a:latin typeface="Times New Roman" pitchFamily="18" charset="0"/>
              <a:cs typeface="Times New Roman" pitchFamily="18" charset="0"/>
            </a:endParaRPr>
          </a:p>
          <a:p>
            <a:pPr marL="0" lvl="0" indent="0" algn="ctr">
              <a:buFont typeface="Wingdings" pitchFamily="2" charset="2"/>
              <a:buChar char="Ø"/>
            </a:pPr>
            <a:endParaRPr lang="en-US" sz="26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5600" u="sng" dirty="0" smtClean="0">
                <a:latin typeface="Times New Roman" pitchFamily="18" charset="0"/>
                <a:cs typeface="Times New Roman" pitchFamily="18" charset="0"/>
              </a:rPr>
              <a:t>PERSONA</a:t>
            </a:r>
            <a:endParaRPr lang="en-US" sz="5600" u="sng" dirty="0">
              <a:latin typeface="Times New Roman" pitchFamily="18" charset="0"/>
              <a:cs typeface="Times New Roman" pitchFamily="18" charset="0"/>
            </a:endParaRPr>
          </a:p>
        </p:txBody>
      </p:sp>
      <p:sp>
        <p:nvSpPr>
          <p:cNvPr id="3" name="Text Placeholder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3200" b="0" i="0" u="none" strike="noStrike" kern="1200" cap="none">
                <a:ln>
                  <a:noFill/>
                </a:ln>
                <a:latin typeface="Liberation Sans" pitchFamily="18"/>
                <a:ea typeface="Droid Sans Fallback" pitchFamily="2"/>
                <a:cs typeface="FreeSans" pitchFamily="2"/>
              </a:defRPr>
            </a:defPPr>
            <a:lvl1pPr marL="432000" lvl="0" indent="-324000">
              <a:spcBef>
                <a:spcPts val="0"/>
              </a:spcBef>
              <a:spcAft>
                <a:spcPts val="1417"/>
              </a:spcAft>
              <a:buSzPct val="45000"/>
              <a:buFont typeface="StarSymbol"/>
              <a:buChar char="●"/>
              <a:defRPr lang="en-US" sz="3200" b="0" i="0" u="none" strike="noStrike" kern="1200" cap="none">
                <a:ln>
                  <a:noFill/>
                </a:ln>
                <a:latin typeface="Liberation Sans" pitchFamily="18"/>
                <a:ea typeface="Droid Sans Fallback" pitchFamily="2"/>
                <a:cs typeface="FreeSans" pitchFamily="2"/>
              </a:defRPr>
            </a:lvl1pPr>
            <a:lvl2pPr marL="864000" lvl="1" indent="-324000">
              <a:spcBef>
                <a:spcPts val="0"/>
              </a:spcBef>
              <a:spcAft>
                <a:spcPts val="1134"/>
              </a:spcAft>
              <a:buSzPct val="75000"/>
              <a:buFont typeface="StarSymbol"/>
              <a:buChar char="–"/>
              <a:defRPr lang="en-US" sz="2800" b="0" i="0" u="none" strike="noStrike" kern="1200" cap="none">
                <a:ln>
                  <a:noFill/>
                </a:ln>
                <a:latin typeface="Liberation Sans" pitchFamily="18"/>
                <a:ea typeface="Droid Sans Fallback" pitchFamily="2"/>
                <a:cs typeface="FreeSans" pitchFamily="2"/>
              </a:defRPr>
            </a:lvl2pPr>
            <a:lvl3pPr marL="1295999" lvl="2" indent="-288000">
              <a:spcBef>
                <a:spcPts val="0"/>
              </a:spcBef>
              <a:spcAft>
                <a:spcPts val="850"/>
              </a:spcAft>
              <a:buSzPct val="45000"/>
              <a:buFont typeface="StarSymbol"/>
              <a:buChar char="●"/>
              <a:defRPr lang="en-US" sz="2400" b="0" i="0" u="none" strike="noStrike" kern="1200" cap="none">
                <a:ln>
                  <a:noFill/>
                </a:ln>
                <a:latin typeface="Liberation Sans" pitchFamily="18"/>
                <a:ea typeface="Droid Sans Fallback" pitchFamily="2"/>
                <a:cs typeface="FreeSans" pitchFamily="2"/>
              </a:defRPr>
            </a:lvl3pPr>
            <a:lvl4pPr marL="1728000" lvl="3" indent="-216000">
              <a:spcBef>
                <a:spcPts val="0"/>
              </a:spcBef>
              <a:spcAft>
                <a:spcPts val="567"/>
              </a:spcAft>
              <a:buSzPct val="75000"/>
              <a:buFont typeface="StarSymbol"/>
              <a:buChar char="–"/>
              <a:defRPr lang="en-US" sz="2000" b="0" i="0" u="none" strike="noStrike" kern="1200" cap="none">
                <a:ln>
                  <a:noFill/>
                </a:ln>
                <a:latin typeface="Liberation Sans" pitchFamily="18"/>
                <a:ea typeface="Droid Sans Fallback" pitchFamily="2"/>
                <a:cs typeface="FreeSans" pitchFamily="2"/>
              </a:defRPr>
            </a:lvl4pPr>
            <a:lvl5pPr marL="2160000" lvl="4"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5pPr>
            <a:lvl6pPr marL="2592000" lvl="5"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6pPr>
            <a:lvl7pPr marL="3024000" lvl="6"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7pPr>
            <a:lvl8pPr marL="3456000" lvl="7"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8pPr>
            <a:lvl9pPr marL="3887999" lvl="8"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9pPr>
          </a:lstStyle>
          <a:p>
            <a:pPr lvl="0">
              <a:buFont typeface="Wingdings" pitchFamily="2" charset="2"/>
              <a:buChar char="Ø"/>
            </a:pPr>
            <a:endParaRPr dirty="0" smtClean="0"/>
          </a:p>
          <a:p>
            <a:pPr>
              <a:buNone/>
            </a:pPr>
            <a:r>
              <a:rPr lang="en-US" sz="2600" dirty="0" smtClean="0">
                <a:latin typeface="Times New Roman" pitchFamily="18" charset="0"/>
                <a:cs typeface="Times New Roman" pitchFamily="18" charset="0"/>
              </a:rPr>
              <a:t>    Manish search the nearest hospital according to their current location. Application gives the top hospital nearest about current location according to distance. Manish selects the nearest hospital then , on Map the route is shown according to distance and Time. Manish selects hospital view gallery, documents and doctors list. When Manish select the doctor and he uploads symptoms and if there is particular medical report. Doctor get the symptoms and uploaded report. System predicts the particular diseases and Medicines.</a:t>
            </a:r>
          </a:p>
          <a:p>
            <a:endParaRPr lang="en-US" sz="2800" dirty="0" smtClean="0"/>
          </a:p>
          <a:p>
            <a:pPr lvl="0">
              <a:buNone/>
            </a:pPr>
            <a:endParaRPr sz="2600" dirty="0" smtClean="0">
              <a:latin typeface="Times New Roman" pitchFamily="18" charset="0"/>
              <a:cs typeface="Times New Roman" pitchFamily="18" charset="0"/>
            </a:endParaRPr>
          </a:p>
          <a:p>
            <a:pPr>
              <a:buFont typeface="Wingdings" pitchFamily="2" charset="2"/>
              <a:buChar char="Ø"/>
            </a:pPr>
            <a:endParaRPr dirty="0" smtClean="0"/>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5400" u="sng" dirty="0">
                <a:latin typeface="Times New Roman" pitchFamily="18" charset="0"/>
                <a:cs typeface="Times New Roman" pitchFamily="18" charset="0"/>
              </a:rPr>
              <a:t>Functional Specification</a:t>
            </a:r>
          </a:p>
        </p:txBody>
      </p:sp>
      <p:sp>
        <p:nvSpPr>
          <p:cNvPr id="3" name="Text Placeholder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en-US" sz="3200" b="0" i="0" u="none" strike="noStrike" kern="1200" cap="none">
                <a:ln>
                  <a:noFill/>
                </a:ln>
                <a:latin typeface="Liberation Sans" pitchFamily="18"/>
                <a:ea typeface="Droid Sans Fallback" pitchFamily="2"/>
                <a:cs typeface="FreeSans" pitchFamily="2"/>
              </a:defRPr>
            </a:defPPr>
            <a:lvl1pPr marL="432000" lvl="0" indent="-324000">
              <a:spcBef>
                <a:spcPts val="0"/>
              </a:spcBef>
              <a:spcAft>
                <a:spcPts val="1417"/>
              </a:spcAft>
              <a:buSzPct val="45000"/>
              <a:buFont typeface="StarSymbol"/>
              <a:buChar char="●"/>
              <a:defRPr lang="en-US" sz="3200" b="0" i="0" u="none" strike="noStrike" kern="1200" cap="none">
                <a:ln>
                  <a:noFill/>
                </a:ln>
                <a:latin typeface="Liberation Sans" pitchFamily="18"/>
                <a:ea typeface="Droid Sans Fallback" pitchFamily="2"/>
                <a:cs typeface="FreeSans" pitchFamily="2"/>
              </a:defRPr>
            </a:lvl1pPr>
            <a:lvl2pPr marL="864000" lvl="1" indent="-324000">
              <a:spcBef>
                <a:spcPts val="0"/>
              </a:spcBef>
              <a:spcAft>
                <a:spcPts val="1134"/>
              </a:spcAft>
              <a:buSzPct val="75000"/>
              <a:buFont typeface="StarSymbol"/>
              <a:buChar char="–"/>
              <a:defRPr lang="en-US" sz="2800" b="0" i="0" u="none" strike="noStrike" kern="1200" cap="none">
                <a:ln>
                  <a:noFill/>
                </a:ln>
                <a:latin typeface="Liberation Sans" pitchFamily="18"/>
                <a:ea typeface="Droid Sans Fallback" pitchFamily="2"/>
                <a:cs typeface="FreeSans" pitchFamily="2"/>
              </a:defRPr>
            </a:lvl2pPr>
            <a:lvl3pPr marL="1295999" lvl="2" indent="-288000">
              <a:spcBef>
                <a:spcPts val="0"/>
              </a:spcBef>
              <a:spcAft>
                <a:spcPts val="850"/>
              </a:spcAft>
              <a:buSzPct val="45000"/>
              <a:buFont typeface="StarSymbol"/>
              <a:buChar char="●"/>
              <a:defRPr lang="en-US" sz="2400" b="0" i="0" u="none" strike="noStrike" kern="1200" cap="none">
                <a:ln>
                  <a:noFill/>
                </a:ln>
                <a:latin typeface="Liberation Sans" pitchFamily="18"/>
                <a:ea typeface="Droid Sans Fallback" pitchFamily="2"/>
                <a:cs typeface="FreeSans" pitchFamily="2"/>
              </a:defRPr>
            </a:lvl3pPr>
            <a:lvl4pPr marL="1728000" lvl="3" indent="-216000">
              <a:spcBef>
                <a:spcPts val="0"/>
              </a:spcBef>
              <a:spcAft>
                <a:spcPts val="567"/>
              </a:spcAft>
              <a:buSzPct val="75000"/>
              <a:buFont typeface="StarSymbol"/>
              <a:buChar char="–"/>
              <a:defRPr lang="en-US" sz="2000" b="0" i="0" u="none" strike="noStrike" kern="1200" cap="none">
                <a:ln>
                  <a:noFill/>
                </a:ln>
                <a:latin typeface="Liberation Sans" pitchFamily="18"/>
                <a:ea typeface="Droid Sans Fallback" pitchFamily="2"/>
                <a:cs typeface="FreeSans" pitchFamily="2"/>
              </a:defRPr>
            </a:lvl4pPr>
            <a:lvl5pPr marL="2160000" lvl="4"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5pPr>
            <a:lvl6pPr marL="2592000" lvl="5"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6pPr>
            <a:lvl7pPr marL="3024000" lvl="6"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7pPr>
            <a:lvl8pPr marL="3456000" lvl="7"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8pPr>
            <a:lvl9pPr marL="3887999" lvl="8"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9pPr>
          </a:lstStyle>
          <a:p>
            <a:pPr>
              <a:buNone/>
            </a:pPr>
            <a:endParaRPr sz="2600" smtClean="0">
              <a:latin typeface="Times New Roman" pitchFamily="18" charset="0"/>
              <a:cs typeface="Times New Roman" pitchFamily="18" charset="0"/>
            </a:endParaRPr>
          </a:p>
          <a:p>
            <a:pPr lvl="0">
              <a:buFont typeface="Wingdings" pitchFamily="2" charset="2"/>
              <a:buChar char="Ø"/>
            </a:pPr>
            <a:r>
              <a:rPr sz="2600" smtClean="0">
                <a:latin typeface="Times New Roman" pitchFamily="18" charset="0"/>
                <a:cs typeface="Times New Roman" pitchFamily="18" charset="0"/>
              </a:rPr>
              <a:t>Predicting Diseases according to symptoms.</a:t>
            </a:r>
          </a:p>
          <a:p>
            <a:pPr lvl="0">
              <a:buFont typeface="Wingdings" pitchFamily="2" charset="2"/>
              <a:buChar char="Ø"/>
            </a:pPr>
            <a:r>
              <a:rPr sz="2600" smtClean="0">
                <a:latin typeface="Times New Roman" pitchFamily="18" charset="0"/>
                <a:cs typeface="Times New Roman" pitchFamily="18" charset="0"/>
              </a:rPr>
              <a:t>Identifying doctor in visinity according to symptoms.</a:t>
            </a: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8" y="301319"/>
            <a:ext cx="9184513" cy="1573517"/>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sz="5400" u="sng" smtClean="0">
                <a:latin typeface="Times New Roman" pitchFamily="18" charset="0"/>
                <a:cs typeface="Times New Roman" pitchFamily="18" charset="0"/>
              </a:rPr>
              <a:t>Technical Specification</a:t>
            </a:r>
            <a:endParaRPr lang="en-US" sz="5400" u="sng" dirty="0">
              <a:latin typeface="Times New Roman" pitchFamily="18" charset="0"/>
              <a:cs typeface="Times New Roman" pitchFamily="18" charset="0"/>
            </a:endParaRPr>
          </a:p>
        </p:txBody>
      </p:sp>
      <p:sp>
        <p:nvSpPr>
          <p:cNvPr id="3" name="Text Placeholder 2"/>
          <p:cNvSpPr txBox="1">
            <a:spLocks noGrp="1"/>
          </p:cNvSpPr>
          <p:nvPr>
            <p:ph type="body" idx="4294967295"/>
          </p:nvPr>
        </p:nvSpPr>
        <p:spPr>
          <a:xfrm>
            <a:off x="503999" y="1769039"/>
            <a:ext cx="9071640" cy="5790636"/>
          </a:xfrm>
        </p:spPr>
        <p:txBody>
          <a:bodyPr/>
          <a:lstStyle>
            <a:defPPr marL="432000" lvl="0" indent="-324000">
              <a:spcBef>
                <a:spcPts val="0"/>
              </a:spcBef>
              <a:spcAft>
                <a:spcPts val="1417"/>
              </a:spcAft>
              <a:buSzPct val="45000"/>
              <a:buFont typeface="StarSymbol"/>
              <a:buNone/>
              <a:defRPr lang="en-US" sz="3200" b="0" i="0" u="none" strike="noStrike" kern="1200" cap="none">
                <a:ln>
                  <a:noFill/>
                </a:ln>
                <a:latin typeface="Liberation Sans" pitchFamily="18"/>
                <a:ea typeface="Droid Sans Fallback" pitchFamily="2"/>
                <a:cs typeface="FreeSans" pitchFamily="2"/>
              </a:defRPr>
            </a:defPPr>
            <a:lvl1pPr marL="432000" lvl="0" indent="-324000">
              <a:spcBef>
                <a:spcPts val="0"/>
              </a:spcBef>
              <a:spcAft>
                <a:spcPts val="1417"/>
              </a:spcAft>
              <a:buSzPct val="45000"/>
              <a:buFont typeface="StarSymbol"/>
              <a:buChar char="●"/>
              <a:defRPr lang="en-US" sz="3200" b="0" i="0" u="none" strike="noStrike" kern="1200" cap="none">
                <a:ln>
                  <a:noFill/>
                </a:ln>
                <a:latin typeface="Liberation Sans" pitchFamily="18"/>
                <a:ea typeface="Droid Sans Fallback" pitchFamily="2"/>
                <a:cs typeface="FreeSans" pitchFamily="2"/>
              </a:defRPr>
            </a:lvl1pPr>
            <a:lvl2pPr marL="864000" lvl="1" indent="-324000">
              <a:spcBef>
                <a:spcPts val="0"/>
              </a:spcBef>
              <a:spcAft>
                <a:spcPts val="1134"/>
              </a:spcAft>
              <a:buSzPct val="75000"/>
              <a:buFont typeface="StarSymbol"/>
              <a:buChar char="–"/>
              <a:defRPr lang="en-US" sz="2800" b="0" i="0" u="none" strike="noStrike" kern="1200" cap="none">
                <a:ln>
                  <a:noFill/>
                </a:ln>
                <a:latin typeface="Liberation Sans" pitchFamily="18"/>
                <a:ea typeface="Droid Sans Fallback" pitchFamily="2"/>
                <a:cs typeface="FreeSans" pitchFamily="2"/>
              </a:defRPr>
            </a:lvl2pPr>
            <a:lvl3pPr marL="1295999" lvl="2" indent="-288000">
              <a:spcBef>
                <a:spcPts val="0"/>
              </a:spcBef>
              <a:spcAft>
                <a:spcPts val="850"/>
              </a:spcAft>
              <a:buSzPct val="45000"/>
              <a:buFont typeface="StarSymbol"/>
              <a:buChar char="●"/>
              <a:defRPr lang="en-US" sz="2400" b="0" i="0" u="none" strike="noStrike" kern="1200" cap="none">
                <a:ln>
                  <a:noFill/>
                </a:ln>
                <a:latin typeface="Liberation Sans" pitchFamily="18"/>
                <a:ea typeface="Droid Sans Fallback" pitchFamily="2"/>
                <a:cs typeface="FreeSans" pitchFamily="2"/>
              </a:defRPr>
            </a:lvl3pPr>
            <a:lvl4pPr marL="1728000" lvl="3" indent="-216000">
              <a:spcBef>
                <a:spcPts val="0"/>
              </a:spcBef>
              <a:spcAft>
                <a:spcPts val="567"/>
              </a:spcAft>
              <a:buSzPct val="75000"/>
              <a:buFont typeface="StarSymbol"/>
              <a:buChar char="–"/>
              <a:defRPr lang="en-US" sz="2000" b="0" i="0" u="none" strike="noStrike" kern="1200" cap="none">
                <a:ln>
                  <a:noFill/>
                </a:ln>
                <a:latin typeface="Liberation Sans" pitchFamily="18"/>
                <a:ea typeface="Droid Sans Fallback" pitchFamily="2"/>
                <a:cs typeface="FreeSans" pitchFamily="2"/>
              </a:defRPr>
            </a:lvl4pPr>
            <a:lvl5pPr marL="2160000" lvl="4"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5pPr>
            <a:lvl6pPr marL="2592000" lvl="5"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6pPr>
            <a:lvl7pPr marL="3024000" lvl="6"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7pPr>
            <a:lvl8pPr marL="3456000" lvl="7"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8pPr>
            <a:lvl9pPr marL="3887999" lvl="8"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9pPr>
          </a:lstStyle>
          <a:p>
            <a:pPr>
              <a:buNone/>
            </a:pPr>
            <a:r>
              <a:rPr sz="2600" b="1" smtClean="0">
                <a:latin typeface="Times New Roman" pitchFamily="18" charset="0"/>
                <a:cs typeface="Times New Roman" pitchFamily="18" charset="0"/>
              </a:rPr>
              <a:t>Hardware Requirements:</a:t>
            </a:r>
            <a:endParaRPr sz="2600" smtClean="0">
              <a:latin typeface="Times New Roman" pitchFamily="18" charset="0"/>
              <a:cs typeface="Times New Roman" pitchFamily="18" charset="0"/>
            </a:endParaRPr>
          </a:p>
          <a:p>
            <a:pPr lvl="0">
              <a:buFont typeface="Wingdings" pitchFamily="2" charset="2"/>
              <a:buChar char="Ø"/>
            </a:pPr>
            <a:r>
              <a:rPr sz="2600" smtClean="0">
                <a:latin typeface="Times New Roman" pitchFamily="18" charset="0"/>
                <a:cs typeface="Times New Roman" pitchFamily="18" charset="0"/>
              </a:rPr>
              <a:t>System: Pentium IV 2.4 GHz. </a:t>
            </a:r>
          </a:p>
          <a:p>
            <a:pPr lvl="0">
              <a:buFont typeface="Wingdings" pitchFamily="2" charset="2"/>
              <a:buChar char="Ø"/>
            </a:pPr>
            <a:r>
              <a:rPr sz="2600" smtClean="0">
                <a:latin typeface="Times New Roman" pitchFamily="18" charset="0"/>
                <a:cs typeface="Times New Roman" pitchFamily="18" charset="0"/>
              </a:rPr>
              <a:t>Hard Disk:40 GB</a:t>
            </a:r>
          </a:p>
          <a:p>
            <a:pPr lvl="0">
              <a:buFont typeface="Wingdings" pitchFamily="2" charset="2"/>
              <a:buChar char="Ø"/>
            </a:pPr>
            <a:r>
              <a:rPr sz="2600" smtClean="0">
                <a:latin typeface="Times New Roman" pitchFamily="18" charset="0"/>
                <a:cs typeface="Times New Roman" pitchFamily="18" charset="0"/>
              </a:rPr>
              <a:t>Monitor : 15 VGA Color</a:t>
            </a:r>
          </a:p>
          <a:p>
            <a:pPr>
              <a:buNone/>
            </a:pPr>
            <a:r>
              <a:rPr sz="2600" b="1" smtClean="0">
                <a:latin typeface="Times New Roman" pitchFamily="18" charset="0"/>
                <a:cs typeface="Times New Roman" pitchFamily="18" charset="0"/>
              </a:rPr>
              <a:t>Software Configuration</a:t>
            </a:r>
          </a:p>
          <a:p>
            <a:pPr lvl="0">
              <a:buFont typeface="Wingdings" pitchFamily="2" charset="2"/>
              <a:buChar char="Ø"/>
            </a:pPr>
            <a:r>
              <a:rPr sz="2800" smtClean="0">
                <a:latin typeface="Times New Roman" pitchFamily="18" charset="0"/>
                <a:cs typeface="Times New Roman" pitchFamily="18" charset="0"/>
              </a:rPr>
              <a:t>Services Web Based (Amazon cloud )</a:t>
            </a:r>
          </a:p>
          <a:p>
            <a:pPr lvl="0">
              <a:buFont typeface="Wingdings" pitchFamily="2" charset="2"/>
              <a:buChar char="Ø"/>
            </a:pPr>
            <a:r>
              <a:rPr sz="2800" smtClean="0">
                <a:latin typeface="Times New Roman" pitchFamily="18" charset="0"/>
                <a:cs typeface="Times New Roman" pitchFamily="18" charset="0"/>
              </a:rPr>
              <a:t>IDE : Eclipse Luna </a:t>
            </a:r>
          </a:p>
          <a:p>
            <a:pPr lvl="0">
              <a:buFont typeface="Wingdings" pitchFamily="2" charset="2"/>
              <a:buChar char="Ø"/>
            </a:pPr>
            <a:r>
              <a:rPr sz="2800" smtClean="0">
                <a:latin typeface="Times New Roman" pitchFamily="18" charset="0"/>
                <a:cs typeface="Times New Roman" pitchFamily="18" charset="0"/>
              </a:rPr>
              <a:t>Front End  Jsp</a:t>
            </a:r>
          </a:p>
          <a:p>
            <a:pPr lvl="0">
              <a:buFont typeface="Wingdings" pitchFamily="2" charset="2"/>
              <a:buChar char="Ø"/>
            </a:pPr>
            <a:r>
              <a:rPr sz="2800" smtClean="0">
                <a:latin typeface="Times New Roman" pitchFamily="18" charset="0"/>
                <a:cs typeface="Times New Roman" pitchFamily="18" charset="0"/>
              </a:rPr>
              <a:t>Back End Servlet/Data Base(MYSQL</a:t>
            </a:r>
            <a:r>
              <a:rPr sz="2800" smtClean="0"/>
              <a:t>)</a:t>
            </a:r>
          </a:p>
          <a:p>
            <a:pPr lvl="0">
              <a:buFont typeface="Wingdings" pitchFamily="2" charset="2"/>
              <a:buChar char="Ø"/>
            </a:pPr>
            <a:endParaRPr sz="2600" smtClean="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8" y="301319"/>
            <a:ext cx="9184513" cy="1573517"/>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5400" u="sng" dirty="0">
                <a:latin typeface="Times New Roman" pitchFamily="18" charset="0"/>
                <a:cs typeface="Times New Roman" pitchFamily="18" charset="0"/>
              </a:rPr>
              <a:t>External Interface Specification</a:t>
            </a:r>
          </a:p>
        </p:txBody>
      </p:sp>
      <p:sp>
        <p:nvSpPr>
          <p:cNvPr id="3" name="Text Placeholder 2"/>
          <p:cNvSpPr txBox="1">
            <a:spLocks noGrp="1"/>
          </p:cNvSpPr>
          <p:nvPr>
            <p:ph type="body" idx="4294967295"/>
          </p:nvPr>
        </p:nvSpPr>
        <p:spPr>
          <a:xfrm>
            <a:off x="503999" y="1769039"/>
            <a:ext cx="9071640" cy="5287397"/>
          </a:xfrm>
        </p:spPr>
        <p:txBody>
          <a:bodyPr/>
          <a:lstStyle>
            <a:defPPr marL="432000" lvl="0" indent="-324000">
              <a:spcBef>
                <a:spcPts val="0"/>
              </a:spcBef>
              <a:spcAft>
                <a:spcPts val="1417"/>
              </a:spcAft>
              <a:buSzPct val="45000"/>
              <a:buFont typeface="StarSymbol"/>
              <a:buNone/>
              <a:defRPr lang="en-US" sz="3200" b="0" i="0" u="none" strike="noStrike" kern="1200" cap="none">
                <a:ln>
                  <a:noFill/>
                </a:ln>
                <a:latin typeface="Liberation Sans" pitchFamily="18"/>
                <a:ea typeface="Droid Sans Fallback" pitchFamily="2"/>
                <a:cs typeface="FreeSans" pitchFamily="2"/>
              </a:defRPr>
            </a:defPPr>
            <a:lvl1pPr marL="432000" lvl="0" indent="-324000">
              <a:spcBef>
                <a:spcPts val="0"/>
              </a:spcBef>
              <a:spcAft>
                <a:spcPts val="1417"/>
              </a:spcAft>
              <a:buSzPct val="45000"/>
              <a:buFont typeface="StarSymbol"/>
              <a:buChar char="●"/>
              <a:defRPr lang="en-US" sz="3200" b="0" i="0" u="none" strike="noStrike" kern="1200" cap="none">
                <a:ln>
                  <a:noFill/>
                </a:ln>
                <a:latin typeface="Liberation Sans" pitchFamily="18"/>
                <a:ea typeface="Droid Sans Fallback" pitchFamily="2"/>
                <a:cs typeface="FreeSans" pitchFamily="2"/>
              </a:defRPr>
            </a:lvl1pPr>
            <a:lvl2pPr marL="864000" lvl="1" indent="-324000">
              <a:spcBef>
                <a:spcPts val="0"/>
              </a:spcBef>
              <a:spcAft>
                <a:spcPts val="1134"/>
              </a:spcAft>
              <a:buSzPct val="75000"/>
              <a:buFont typeface="StarSymbol"/>
              <a:buChar char="–"/>
              <a:defRPr lang="en-US" sz="2800" b="0" i="0" u="none" strike="noStrike" kern="1200" cap="none">
                <a:ln>
                  <a:noFill/>
                </a:ln>
                <a:latin typeface="Liberation Sans" pitchFamily="18"/>
                <a:ea typeface="Droid Sans Fallback" pitchFamily="2"/>
                <a:cs typeface="FreeSans" pitchFamily="2"/>
              </a:defRPr>
            </a:lvl2pPr>
            <a:lvl3pPr marL="1295999" lvl="2" indent="-288000">
              <a:spcBef>
                <a:spcPts val="0"/>
              </a:spcBef>
              <a:spcAft>
                <a:spcPts val="850"/>
              </a:spcAft>
              <a:buSzPct val="45000"/>
              <a:buFont typeface="StarSymbol"/>
              <a:buChar char="●"/>
              <a:defRPr lang="en-US" sz="2400" b="0" i="0" u="none" strike="noStrike" kern="1200" cap="none">
                <a:ln>
                  <a:noFill/>
                </a:ln>
                <a:latin typeface="Liberation Sans" pitchFamily="18"/>
                <a:ea typeface="Droid Sans Fallback" pitchFamily="2"/>
                <a:cs typeface="FreeSans" pitchFamily="2"/>
              </a:defRPr>
            </a:lvl3pPr>
            <a:lvl4pPr marL="1728000" lvl="3" indent="-216000">
              <a:spcBef>
                <a:spcPts val="0"/>
              </a:spcBef>
              <a:spcAft>
                <a:spcPts val="567"/>
              </a:spcAft>
              <a:buSzPct val="75000"/>
              <a:buFont typeface="StarSymbol"/>
              <a:buChar char="–"/>
              <a:defRPr lang="en-US" sz="2000" b="0" i="0" u="none" strike="noStrike" kern="1200" cap="none">
                <a:ln>
                  <a:noFill/>
                </a:ln>
                <a:latin typeface="Liberation Sans" pitchFamily="18"/>
                <a:ea typeface="Droid Sans Fallback" pitchFamily="2"/>
                <a:cs typeface="FreeSans" pitchFamily="2"/>
              </a:defRPr>
            </a:lvl4pPr>
            <a:lvl5pPr marL="2160000" lvl="4"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5pPr>
            <a:lvl6pPr marL="2592000" lvl="5"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6pPr>
            <a:lvl7pPr marL="3024000" lvl="6"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7pPr>
            <a:lvl8pPr marL="3456000" lvl="7"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8pPr>
            <a:lvl9pPr marL="3887999" lvl="8"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9pPr>
          </a:lstStyle>
          <a:p>
            <a:pPr>
              <a:buFont typeface="Wingdings" pitchFamily="2" charset="2"/>
              <a:buChar char="Ø"/>
            </a:pPr>
            <a:r>
              <a:rPr sz="2600" b="1" smtClean="0">
                <a:latin typeface="Times New Roman" pitchFamily="18" charset="0"/>
                <a:cs typeface="Times New Roman" pitchFamily="18" charset="0"/>
              </a:rPr>
              <a:t>Database Requirements:-</a:t>
            </a:r>
            <a:endParaRPr sz="2600" smtClean="0">
              <a:latin typeface="Times New Roman" pitchFamily="18" charset="0"/>
              <a:cs typeface="Times New Roman" pitchFamily="18" charset="0"/>
            </a:endParaRPr>
          </a:p>
          <a:p>
            <a:pPr lvl="0">
              <a:buFont typeface="Wingdings" pitchFamily="2" charset="2"/>
              <a:buChar char="Ø"/>
            </a:pPr>
            <a:r>
              <a:rPr sz="2600" b="1" smtClean="0">
                <a:latin typeface="Times New Roman" pitchFamily="18" charset="0"/>
                <a:cs typeface="Times New Roman" pitchFamily="18" charset="0"/>
              </a:rPr>
              <a:t>Database : </a:t>
            </a:r>
            <a:r>
              <a:rPr sz="2600" smtClean="0">
                <a:latin typeface="Times New Roman" pitchFamily="18" charset="0"/>
                <a:cs typeface="Times New Roman" pitchFamily="18" charset="0"/>
              </a:rPr>
              <a:t>MySQL 5.5</a:t>
            </a:r>
          </a:p>
          <a:p>
            <a:pPr lvl="0">
              <a:buFont typeface="Wingdings" pitchFamily="2" charset="2"/>
              <a:buChar char="Ø"/>
            </a:pPr>
            <a:r>
              <a:rPr sz="2600" b="1" smtClean="0">
                <a:latin typeface="Times New Roman" pitchFamily="18" charset="0"/>
                <a:cs typeface="Times New Roman" pitchFamily="18" charset="0"/>
              </a:rPr>
              <a:t>Data Set: </a:t>
            </a:r>
            <a:r>
              <a:rPr sz="2600" smtClean="0">
                <a:latin typeface="Times New Roman" pitchFamily="18" charset="0"/>
                <a:cs typeface="Times New Roman" pitchFamily="18" charset="0"/>
              </a:rPr>
              <a:t>Hospital with doctor information</a:t>
            </a:r>
            <a:r>
              <a:rPr sz="2600" b="1" smtClean="0">
                <a:latin typeface="Times New Roman" pitchFamily="18" charset="0"/>
                <a:cs typeface="Times New Roman" pitchFamily="18" charset="0"/>
              </a:rPr>
              <a:t> .</a:t>
            </a: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sz="5400" u="sng" smtClean="0">
                <a:latin typeface="Times New Roman" pitchFamily="18" charset="0"/>
                <a:cs typeface="Times New Roman" pitchFamily="18" charset="0"/>
              </a:rPr>
              <a:t>Non Functional Requirement</a:t>
            </a:r>
            <a:endParaRPr lang="en-US" sz="5400" u="sng" dirty="0">
              <a:latin typeface="Times New Roman" pitchFamily="18" charset="0"/>
              <a:cs typeface="Times New Roman" pitchFamily="18" charset="0"/>
            </a:endParaRPr>
          </a:p>
        </p:txBody>
      </p:sp>
      <p:sp>
        <p:nvSpPr>
          <p:cNvPr id="3" name="Text Placeholder 2"/>
          <p:cNvSpPr txBox="1">
            <a:spLocks noGrp="1"/>
          </p:cNvSpPr>
          <p:nvPr>
            <p:ph type="body" idx="4294967295"/>
          </p:nvPr>
        </p:nvSpPr>
        <p:spPr>
          <a:xfrm>
            <a:off x="503999" y="1769039"/>
            <a:ext cx="9071640" cy="5363597"/>
          </a:xfrm>
        </p:spPr>
        <p:txBody>
          <a:bodyPr/>
          <a:lstStyle>
            <a:defPPr marL="432000" lvl="0" indent="-324000">
              <a:spcBef>
                <a:spcPts val="0"/>
              </a:spcBef>
              <a:spcAft>
                <a:spcPts val="1417"/>
              </a:spcAft>
              <a:buSzPct val="45000"/>
              <a:buFont typeface="StarSymbol"/>
              <a:buNone/>
              <a:defRPr lang="en-US" sz="3200" b="0" i="0" u="none" strike="noStrike" kern="1200" cap="none">
                <a:ln>
                  <a:noFill/>
                </a:ln>
                <a:latin typeface="Liberation Sans" pitchFamily="18"/>
                <a:ea typeface="Droid Sans Fallback" pitchFamily="2"/>
                <a:cs typeface="FreeSans" pitchFamily="2"/>
              </a:defRPr>
            </a:defPPr>
            <a:lvl1pPr marL="432000" lvl="0" indent="-324000">
              <a:spcBef>
                <a:spcPts val="0"/>
              </a:spcBef>
              <a:spcAft>
                <a:spcPts val="1417"/>
              </a:spcAft>
              <a:buSzPct val="45000"/>
              <a:buFont typeface="StarSymbol"/>
              <a:buChar char="●"/>
              <a:defRPr lang="en-US" sz="3200" b="0" i="0" u="none" strike="noStrike" kern="1200" cap="none">
                <a:ln>
                  <a:noFill/>
                </a:ln>
                <a:latin typeface="Liberation Sans" pitchFamily="18"/>
                <a:ea typeface="Droid Sans Fallback" pitchFamily="2"/>
                <a:cs typeface="FreeSans" pitchFamily="2"/>
              </a:defRPr>
            </a:lvl1pPr>
            <a:lvl2pPr marL="864000" lvl="1" indent="-324000">
              <a:spcBef>
                <a:spcPts val="0"/>
              </a:spcBef>
              <a:spcAft>
                <a:spcPts val="1134"/>
              </a:spcAft>
              <a:buSzPct val="75000"/>
              <a:buFont typeface="StarSymbol"/>
              <a:buChar char="–"/>
              <a:defRPr lang="en-US" sz="2800" b="0" i="0" u="none" strike="noStrike" kern="1200" cap="none">
                <a:ln>
                  <a:noFill/>
                </a:ln>
                <a:latin typeface="Liberation Sans" pitchFamily="18"/>
                <a:ea typeface="Droid Sans Fallback" pitchFamily="2"/>
                <a:cs typeface="FreeSans" pitchFamily="2"/>
              </a:defRPr>
            </a:lvl2pPr>
            <a:lvl3pPr marL="1295999" lvl="2" indent="-288000">
              <a:spcBef>
                <a:spcPts val="0"/>
              </a:spcBef>
              <a:spcAft>
                <a:spcPts val="850"/>
              </a:spcAft>
              <a:buSzPct val="45000"/>
              <a:buFont typeface="StarSymbol"/>
              <a:buChar char="●"/>
              <a:defRPr lang="en-US" sz="2400" b="0" i="0" u="none" strike="noStrike" kern="1200" cap="none">
                <a:ln>
                  <a:noFill/>
                </a:ln>
                <a:latin typeface="Liberation Sans" pitchFamily="18"/>
                <a:ea typeface="Droid Sans Fallback" pitchFamily="2"/>
                <a:cs typeface="FreeSans" pitchFamily="2"/>
              </a:defRPr>
            </a:lvl3pPr>
            <a:lvl4pPr marL="1728000" lvl="3" indent="-216000">
              <a:spcBef>
                <a:spcPts val="0"/>
              </a:spcBef>
              <a:spcAft>
                <a:spcPts val="567"/>
              </a:spcAft>
              <a:buSzPct val="75000"/>
              <a:buFont typeface="StarSymbol"/>
              <a:buChar char="–"/>
              <a:defRPr lang="en-US" sz="2000" b="0" i="0" u="none" strike="noStrike" kern="1200" cap="none">
                <a:ln>
                  <a:noFill/>
                </a:ln>
                <a:latin typeface="Liberation Sans" pitchFamily="18"/>
                <a:ea typeface="Droid Sans Fallback" pitchFamily="2"/>
                <a:cs typeface="FreeSans" pitchFamily="2"/>
              </a:defRPr>
            </a:lvl4pPr>
            <a:lvl5pPr marL="2160000" lvl="4"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5pPr>
            <a:lvl6pPr marL="2592000" lvl="5"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6pPr>
            <a:lvl7pPr marL="3024000" lvl="6"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7pPr>
            <a:lvl8pPr marL="3456000" lvl="7"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8pPr>
            <a:lvl9pPr marL="3887999" lvl="8"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FreeSans" pitchFamily="2"/>
              </a:defRPr>
            </a:lvl9pPr>
          </a:lstStyle>
          <a:p>
            <a:pPr lvl="0">
              <a:buFont typeface="Wingdings" pitchFamily="2" charset="2"/>
              <a:buChar char="Ø"/>
            </a:pPr>
            <a:r>
              <a:rPr sz="2600" b="1" smtClean="0">
                <a:latin typeface="Times New Roman" pitchFamily="18" charset="0"/>
                <a:cs typeface="Times New Roman" pitchFamily="18" charset="0"/>
              </a:rPr>
              <a:t>Performances :-</a:t>
            </a:r>
            <a:endParaRPr sz="2600" smtClean="0">
              <a:latin typeface="Times New Roman" pitchFamily="18" charset="0"/>
              <a:cs typeface="Times New Roman" pitchFamily="18" charset="0"/>
            </a:endParaRPr>
          </a:p>
          <a:p>
            <a:pPr>
              <a:buFont typeface="Wingdings" pitchFamily="2" charset="2"/>
              <a:buChar char="Ø"/>
            </a:pPr>
            <a:r>
              <a:rPr sz="2600" smtClean="0">
                <a:latin typeface="Times New Roman" pitchFamily="18" charset="0"/>
                <a:cs typeface="Times New Roman" pitchFamily="18" charset="0"/>
              </a:rPr>
              <a:t>To Improve Performances user only select the hospital or DoctorName or Specialization system get the current location &amp; when show on Map and get the Shortest  distance &amp; time according to current Location.</a:t>
            </a:r>
          </a:p>
          <a:p>
            <a:pPr>
              <a:buFont typeface="Wingdings" pitchFamily="2" charset="2"/>
              <a:buChar char="Ø"/>
            </a:pPr>
            <a:r>
              <a:rPr sz="2800" smtClean="0"/>
              <a:t> </a:t>
            </a:r>
            <a:r>
              <a:rPr sz="2600" b="1" smtClean="0">
                <a:latin typeface="Times New Roman" pitchFamily="18" charset="0"/>
                <a:cs typeface="Times New Roman" pitchFamily="18" charset="0"/>
              </a:rPr>
              <a:t>Safety</a:t>
            </a:r>
            <a:r>
              <a:rPr sz="3600" smtClean="0">
                <a:latin typeface="Times New Roman" pitchFamily="18" charset="0"/>
                <a:cs typeface="Times New Roman" pitchFamily="18" charset="0"/>
              </a:rPr>
              <a:t>:-</a:t>
            </a:r>
          </a:p>
          <a:p>
            <a:pPr>
              <a:buFont typeface="Wingdings" pitchFamily="2" charset="2"/>
              <a:buChar char="Ø"/>
            </a:pPr>
            <a:r>
              <a:rPr sz="2600" smtClean="0">
                <a:latin typeface="Times New Roman" pitchFamily="18" charset="0"/>
                <a:cs typeface="Times New Roman" pitchFamily="18" charset="0"/>
              </a:rPr>
              <a:t>Huge data can lead to more time consumption to get the      information</a:t>
            </a:r>
          </a:p>
          <a:p>
            <a:pPr lvl="0">
              <a:buFont typeface="Wingdings" pitchFamily="2" charset="2"/>
              <a:buChar char="Ø"/>
            </a:pPr>
            <a:endParaRPr sz="2800" smtClean="0"/>
          </a:p>
          <a:p>
            <a:pPr>
              <a:buFont typeface="Wingdings" pitchFamily="2" charset="2"/>
              <a:buChar char="Ø"/>
            </a:pPr>
            <a:endParaRPr sz="2800" smtClean="0"/>
          </a:p>
          <a:p>
            <a:pPr>
              <a:buFont typeface="Wingdings" pitchFamily="2" charset="2"/>
              <a:buChar char="Ø"/>
            </a:pPr>
            <a:endParaRPr sz="2600" smtClean="0">
              <a:latin typeface="Times New Roman" pitchFamily="18" charset="0"/>
              <a:cs typeface="Times New Roman" pitchFamily="18" charset="0"/>
            </a:endParaRPr>
          </a:p>
          <a:p>
            <a:pPr>
              <a:buFont typeface="Wingdings" pitchFamily="2" charset="2"/>
              <a:buChar char="Ø"/>
            </a:pPr>
            <a:endParaRPr sz="2600" smtClean="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68660" y="3318172"/>
            <a:ext cx="3148939"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Thank You</a:t>
            </a:r>
            <a:endPar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Defaul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468</TotalTime>
  <Words>246</Words>
  <Application>Microsoft Office PowerPoint</Application>
  <PresentationFormat>Custom</PresentationFormat>
  <Paragraphs>41</Paragraphs>
  <Slides>8</Slides>
  <Notes>7</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Default</vt:lpstr>
      <vt:lpstr>LOCATION TRACKING AND HEALTH PREDICTION</vt:lpstr>
      <vt:lpstr>Problem Statement </vt:lpstr>
      <vt:lpstr>PERSONA</vt:lpstr>
      <vt:lpstr>Functional Specification</vt:lpstr>
      <vt:lpstr>Technical Specification</vt:lpstr>
      <vt:lpstr>External Interface Specification</vt:lpstr>
      <vt:lpstr>Non Functional Requirement</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suresh Bendkhale</dc:creator>
  <cp:lastModifiedBy>Gaurav Bagade</cp:lastModifiedBy>
  <cp:revision>33</cp:revision>
  <dcterms:created xsi:type="dcterms:W3CDTF">2018-08-17T21:56:05Z</dcterms:created>
  <dcterms:modified xsi:type="dcterms:W3CDTF">2018-10-06T07:01:00Z</dcterms:modified>
</cp:coreProperties>
</file>