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69" r:id="rId3"/>
    <p:sldId id="300" r:id="rId4"/>
    <p:sldId id="308" r:id="rId5"/>
    <p:sldId id="312" r:id="rId6"/>
    <p:sldId id="313" r:id="rId7"/>
    <p:sldId id="325" r:id="rId8"/>
    <p:sldId id="3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56" autoAdjust="0"/>
    <p:restoredTop sz="94660" autoAdjust="0"/>
  </p:normalViewPr>
  <p:slideViewPr>
    <p:cSldViewPr snapToGrid="0">
      <p:cViewPr varScale="1">
        <p:scale>
          <a:sx n="73" d="100"/>
          <a:sy n="73" d="100"/>
        </p:scale>
        <p:origin x="-57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3A3FA7F-4C02-4878-A91C-1E1CD8314075}"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63A3FA7F-4C02-4878-A91C-1E1CD8314075}"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2216CB3E-20E2-4660-B7B5-5F57C631D699}" type="datetimeFigureOut">
              <a:rPr lang="en-IN" smtClean="0"/>
              <a:pPr/>
              <a:t>05-10-2018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3A3FA7F-4C02-4878-A91C-1E1CD831407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63A3FA7F-4C02-4878-A91C-1E1CD83140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3A3FA7F-4C02-4878-A91C-1E1CD83140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05-10-2018</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3A3FA7F-4C02-4878-A91C-1E1CD8314075}"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2216CB3E-20E2-4660-B7B5-5F57C631D699}" type="datetimeFigureOut">
              <a:rPr lang="en-IN" smtClean="0"/>
              <a:pPr/>
              <a:t>05-10-2018</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216CB3E-20E2-4660-B7B5-5F57C631D699}" type="datetimeFigureOut">
              <a:rPr lang="en-IN" smtClean="0"/>
              <a:pPr/>
              <a:t>05-10-2018</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3A3FA7F-4C02-4878-A91C-1E1CD8314075}"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77AEC-D6F4-432E-9688-4E6FF0366B7F}"/>
              </a:ext>
            </a:extLst>
          </p:cNvPr>
          <p:cNvSpPr>
            <a:spLocks noGrp="1"/>
          </p:cNvSpPr>
          <p:nvPr>
            <p:ph type="title" idx="4294967295"/>
          </p:nvPr>
        </p:nvSpPr>
        <p:spPr>
          <a:xfrm>
            <a:off x="378823" y="209007"/>
            <a:ext cx="10933612" cy="1084216"/>
          </a:xfrm>
        </p:spPr>
        <p:txBody>
          <a:bodyPr>
            <a:normAutofit/>
          </a:bodyPr>
          <a:lstStyle/>
          <a:p>
            <a:r>
              <a:rPr lang="en-US" sz="2000" b="1" dirty="0" smtClean="0">
                <a:latin typeface="Baskerville Old Face" pitchFamily="18" charset="0"/>
                <a:cs typeface="Times New Roman" pitchFamily="18" charset="0"/>
              </a:rPr>
              <a:t> Presentation</a:t>
            </a:r>
            <a:br>
              <a:rPr lang="en-US" sz="2000" b="1" dirty="0" smtClean="0">
                <a:latin typeface="Baskerville Old Face" pitchFamily="18" charset="0"/>
                <a:cs typeface="Times New Roman" pitchFamily="18" charset="0"/>
              </a:rPr>
            </a:br>
            <a:r>
              <a:rPr lang="en-US" sz="2000" b="1" dirty="0" smtClean="0">
                <a:latin typeface="Baskerville Old Face" pitchFamily="18" charset="0"/>
                <a:cs typeface="Times New Roman" pitchFamily="18" charset="0"/>
              </a:rPr>
              <a:t>on</a:t>
            </a:r>
            <a:r>
              <a:rPr lang="en-US" sz="2200" b="1" dirty="0" smtClean="0">
                <a:latin typeface="Baskerville Old Face" pitchFamily="18" charset="0"/>
                <a:cs typeface="Times New Roman" pitchFamily="18" charset="0"/>
              </a:rPr>
              <a:t/>
            </a:r>
            <a:br>
              <a:rPr lang="en-US" sz="2200" b="1" dirty="0" smtClean="0">
                <a:latin typeface="Baskerville Old Face" pitchFamily="18" charset="0"/>
                <a:cs typeface="Times New Roman"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79B13FE-A5A3-4B2B-B674-C67A0416CAE8}"/>
              </a:ext>
            </a:extLst>
          </p:cNvPr>
          <p:cNvSpPr txBox="1"/>
          <p:nvPr/>
        </p:nvSpPr>
        <p:spPr>
          <a:xfrm>
            <a:off x="248194" y="1084217"/>
            <a:ext cx="11713820" cy="6007799"/>
          </a:xfrm>
          <a:prstGeom prst="rect">
            <a:avLst/>
          </a:prstGeom>
          <a:noFill/>
        </p:spPr>
        <p:txBody>
          <a:bodyPr wrap="square" rtlCol="0">
            <a:spAutoFit/>
          </a:bodyPr>
          <a:lstStyle/>
          <a:p>
            <a:pPr algn="ctr">
              <a:lnSpc>
                <a:spcPct val="110000"/>
              </a:lnSpc>
            </a:pPr>
            <a:r>
              <a:rPr lang="en-US" sz="3200" b="1" dirty="0" smtClean="0"/>
              <a:t>CONVERSION OF HANDWRITTEN DOCUMENTS USING OCR TECHNIQUE</a:t>
            </a:r>
            <a:endParaRPr lang="en-IN" sz="3200" dirty="0" smtClean="0"/>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By</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Manjiree</a:t>
            </a:r>
            <a:r>
              <a:rPr lang="en-US" sz="2000" dirty="0" smtClean="0">
                <a:latin typeface="Arial" pitchFamily="34" charset="0"/>
                <a:cs typeface="Arial" pitchFamily="34" charset="0"/>
              </a:rPr>
              <a:t> Mane(BI12)</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Priyanka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Labade</a:t>
            </a:r>
            <a:r>
              <a:rPr lang="en-US" sz="2000" dirty="0" smtClean="0">
                <a:latin typeface="Arial" pitchFamily="34" charset="0"/>
                <a:cs typeface="Arial" pitchFamily="34" charset="0"/>
              </a:rPr>
              <a:t>(BI83)</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Shamal</a:t>
            </a:r>
            <a:r>
              <a:rPr lang="en-US" sz="2000" dirty="0" smtClean="0">
                <a:latin typeface="Arial" pitchFamily="34" charset="0"/>
                <a:cs typeface="Arial" pitchFamily="34" charset="0"/>
              </a:rPr>
              <a:t>  Aware(BI82)</a:t>
            </a:r>
            <a:endParaRPr lang="en-IN" sz="2000" dirty="0" smtClean="0">
              <a:latin typeface="Arial" pitchFamily="34" charset="0"/>
              <a:cs typeface="Arial" pitchFamily="34" charset="0"/>
            </a:endParaRPr>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Guide</a:t>
            </a:r>
          </a:p>
          <a:p>
            <a:pPr algn="ctr">
              <a:lnSpc>
                <a:spcPct val="110000"/>
              </a:lnSpc>
            </a:pPr>
            <a:r>
              <a:rPr lang="en-US" sz="2000" b="1" dirty="0" smtClean="0">
                <a:latin typeface="Times New Roman" pitchFamily="18" charset="0"/>
                <a:cs typeface="Times New Roman" pitchFamily="18" charset="0"/>
              </a:rPr>
              <a:t>Dr.  S. S.GONGE</a:t>
            </a:r>
          </a:p>
          <a:p>
            <a:pPr algn="ctr">
              <a:lnSpc>
                <a:spcPct val="110000"/>
              </a:lnSpc>
            </a:pPr>
            <a:endParaRPr lang="en-IN" sz="2000" dirty="0" smtClean="0">
              <a:latin typeface="Arial" pitchFamily="34" charset="0"/>
              <a:cs typeface="Arial" pitchFamily="34" charset="0"/>
            </a:endParaRPr>
          </a:p>
          <a:p>
            <a:pPr algn="ctr">
              <a:lnSpc>
                <a:spcPct val="110000"/>
              </a:lnSpc>
            </a:pPr>
            <a:r>
              <a:rPr lang="en-IN" sz="2000" dirty="0" smtClean="0">
                <a:latin typeface="Arial" pitchFamily="34" charset="0"/>
                <a:cs typeface="Arial" pitchFamily="34" charset="0"/>
              </a:rPr>
              <a:t>  Department Of Information Technology</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Marathwada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Mitra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Mandal's</a:t>
            </a:r>
            <a:r>
              <a:rPr lang="en-IN" sz="2000" dirty="0" smtClean="0">
                <a:latin typeface="Arial" pitchFamily="34" charset="0"/>
                <a:cs typeface="Arial" pitchFamily="34" charset="0"/>
              </a:rPr>
              <a:t> College of Engineering,</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Karvenagar</a:t>
            </a:r>
            <a:r>
              <a:rPr lang="en-IN" sz="2000" dirty="0" smtClean="0">
                <a:latin typeface="Arial" pitchFamily="34" charset="0"/>
                <a:cs typeface="Arial" pitchFamily="34" charset="0"/>
              </a:rPr>
              <a:t>, Pune-411052 </a:t>
            </a:r>
          </a:p>
          <a:p>
            <a:r>
              <a:rPr lang="en-IN" sz="2000" dirty="0" smtClean="0">
                <a:latin typeface="Arial" pitchFamily="34" charset="0"/>
                <a:cs typeface="Arial" pitchFamily="34" charset="0"/>
              </a:rPr>
              <a:t>                                                                     2018-2019</a:t>
            </a:r>
          </a:p>
          <a:p>
            <a:pPr algn="ct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685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rPr>
              <a:t>PROBLEM STATEMENT</a:t>
            </a:r>
            <a:endParaRPr lang="en-IN"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4294967295"/>
          </p:nvPr>
        </p:nvSpPr>
        <p:spPr>
          <a:xfrm>
            <a:off x="444136" y="1371600"/>
            <a:ext cx="10371909" cy="4681538"/>
          </a:xfrm>
        </p:spPr>
        <p:txBody>
          <a:bodyPr>
            <a:normAutofit/>
          </a:bodyPr>
          <a:lstStyle/>
          <a:p>
            <a:pPr algn="just">
              <a:buNone/>
            </a:pPr>
            <a:r>
              <a:rPr lang="en-US" dirty="0" smtClean="0"/>
              <a:t>   Scan </a:t>
            </a:r>
            <a:r>
              <a:rPr lang="en-US" dirty="0" smtClean="0"/>
              <a:t>handwritten document have various problems. It is occurred because all characters have not fixed size and shapes. Some of them are overlapping of character, touching character, skewed character and problem of irregular intensity with the character.  To overcome this issue, in this project, neural network is used for pattern recognition of the characters present in the scan document.</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OBJECTIVES</a:t>
            </a:r>
            <a:endParaRPr lang="en-US"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4294967295"/>
          </p:nvPr>
        </p:nvSpPr>
        <p:spPr>
          <a:xfrm>
            <a:off x="274320" y="1267097"/>
            <a:ext cx="11665131" cy="5055326"/>
          </a:xfrm>
        </p:spPr>
        <p:txBody>
          <a:bodyPr>
            <a:normAutofit/>
          </a:bodyPr>
          <a:lstStyle/>
          <a:p>
            <a:pPr algn="just">
              <a:buNone/>
            </a:pPr>
            <a:endParaRPr lang="en-US"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convert handwritten document in digital word document.</a:t>
            </a:r>
          </a:p>
          <a:p>
            <a:pPr algn="just">
              <a:buNone/>
            </a:pPr>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To extract the all characters from document image.</a:t>
            </a:r>
          </a:p>
          <a:p>
            <a:pPr lvl="0" algn="just">
              <a:buNone/>
            </a:pPr>
            <a:endParaRPr lang="en-US" sz="2400" dirty="0" smtClean="0">
              <a:latin typeface="Times New Roman" pitchFamily="18" charset="0"/>
              <a:cs typeface="Times New Roman" pitchFamily="18" charset="0"/>
            </a:endParaRPr>
          </a:p>
          <a:p>
            <a:pPr lvl="0" algn="just"/>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Recognition of each alphabets present in document.</a:t>
            </a:r>
          </a:p>
          <a:p>
            <a:pPr lvl="0" algn="just">
              <a:buNone/>
            </a:pP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calculate the bit error ratio, mean square error, peak signal to noise ratio.</a:t>
            </a:r>
          </a:p>
          <a:p>
            <a:pPr algn="just">
              <a:buNone/>
            </a:pPr>
            <a:endParaRPr lang="en-IN"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To use OCR process for document processing.</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5" name="Content Placeholder 2"/>
          <p:cNvSpPr txBox="1">
            <a:spLocks/>
          </p:cNvSpPr>
          <p:nvPr/>
        </p:nvSpPr>
        <p:spPr>
          <a:xfrm>
            <a:off x="248194" y="927463"/>
            <a:ext cx="11704320" cy="5421086"/>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proposed system we work on document image to extract the characters from input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We will first use the document images and preprocess this. That is we will convert color images to gray and threshold it.</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This way, background images can be removed effectively without losing the quality of text characters.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Using OCR steps will successfully extract all the characters from image.</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This will recognized all the characters of document image and display that in text area which is computer understandable form.</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So this project is as important to individual as much to public too.</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 ARCHITECTURE</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pic>
        <p:nvPicPr>
          <p:cNvPr id="6" name="Picture 5"/>
          <p:cNvPicPr/>
          <p:nvPr/>
        </p:nvPicPr>
        <p:blipFill>
          <a:blip r:embed="rId2"/>
          <a:srcRect/>
          <a:stretch>
            <a:fillRect/>
          </a:stretch>
        </p:blipFill>
        <p:spPr bwMode="auto">
          <a:xfrm>
            <a:off x="3243262" y="1143182"/>
            <a:ext cx="5705475" cy="457163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00644" y="973777"/>
            <a:ext cx="10770920" cy="5581402"/>
          </a:xfrm>
          <a:prstGeom prst="rect">
            <a:avLst/>
          </a:prstGeom>
        </p:spPr>
        <p:txBody>
          <a:bodyPr/>
          <a:lstStyle/>
          <a:p>
            <a:pPr algn="just"/>
            <a:r>
              <a:rPr lang="en-US" sz="2400" dirty="0" smtClean="0">
                <a:latin typeface="Times New Roman" pitchFamily="18" charset="0"/>
                <a:cs typeface="Times New Roman" pitchFamily="18" charset="0"/>
              </a:rPr>
              <a:t>In recent years, OCR (Optical Character Recognition) technology has been applied throughout the entire spectrum of industries, revolutionizing the document management process. OCR has enabled scanned documents to become more than just image files, turning into fully searchable documents with text content that is recognized by computers. With the help of OCR, people no longer need to manually retype important documents when entering them into electronic databases. Instead, OCR extracts relevant information and enters it automatically. The result is accurate, efficient information processing in less time.</a:t>
            </a:r>
          </a:p>
          <a:p>
            <a:pPr algn="just"/>
            <a:r>
              <a:rPr lang="en-US" sz="2400" b="1" dirty="0" smtClean="0">
                <a:latin typeface="Times New Roman" pitchFamily="18" charset="0"/>
                <a:cs typeface="Times New Roman" pitchFamily="18" charset="0"/>
              </a:rPr>
              <a:t>Steps:</a:t>
            </a:r>
            <a:endParaRPr lang="en-US" sz="2400" dirty="0" smtClean="0">
              <a:latin typeface="Times New Roman" pitchFamily="18" charset="0"/>
              <a:cs typeface="Times New Roman" pitchFamily="18" charset="0"/>
            </a:endParaRPr>
          </a:p>
          <a:p>
            <a:pPr marL="457200" lvl="0" indent="-457200" algn="just">
              <a:buFont typeface="+mj-lt"/>
              <a:buAutoNum type="arabicPeriod"/>
            </a:pPr>
            <a:r>
              <a:rPr lang="en-US" sz="2400" dirty="0" smtClean="0">
                <a:latin typeface="Times New Roman" pitchFamily="18" charset="0"/>
                <a:cs typeface="Times New Roman" pitchFamily="18" charset="0"/>
              </a:rPr>
              <a:t>Preprocessing</a:t>
            </a:r>
          </a:p>
          <a:p>
            <a:pPr marL="457200" lvl="0" indent="-457200" algn="just">
              <a:buFont typeface="+mj-lt"/>
              <a:buAutoNum type="arabicPeriod"/>
            </a:pPr>
            <a:r>
              <a:rPr lang="en-US" sz="2400" dirty="0" smtClean="0">
                <a:latin typeface="Times New Roman" pitchFamily="18" charset="0"/>
                <a:cs typeface="Times New Roman" pitchFamily="18" charset="0"/>
              </a:rPr>
              <a:t>Document and Layout Analysis</a:t>
            </a:r>
          </a:p>
          <a:p>
            <a:pPr marL="457200" lvl="0" indent="-457200" algn="just">
              <a:buFont typeface="+mj-lt"/>
              <a:buAutoNum type="alphaLcParenR"/>
            </a:pPr>
            <a:r>
              <a:rPr lang="en-US" sz="2400" dirty="0" smtClean="0">
                <a:latin typeface="Times New Roman" pitchFamily="18" charset="0"/>
                <a:cs typeface="Times New Roman" pitchFamily="18" charset="0"/>
              </a:rPr>
              <a:t>Paragraphs</a:t>
            </a:r>
          </a:p>
          <a:p>
            <a:pPr marL="457200" lvl="0" indent="-457200" algn="just">
              <a:buFont typeface="+mj-lt"/>
              <a:buAutoNum type="alphaLcParenR"/>
            </a:pPr>
            <a:r>
              <a:rPr lang="en-US" sz="2400" dirty="0" smtClean="0">
                <a:latin typeface="Times New Roman" pitchFamily="18" charset="0"/>
                <a:cs typeface="Times New Roman" pitchFamily="18" charset="0"/>
              </a:rPr>
              <a:t>Lines</a:t>
            </a:r>
          </a:p>
          <a:p>
            <a:pPr marL="457200" lvl="0" indent="-457200" algn="just">
              <a:buFont typeface="+mj-lt"/>
              <a:buAutoNum type="arabicPeriod"/>
            </a:pPr>
            <a:r>
              <a:rPr lang="en-US" sz="2400" dirty="0" smtClean="0">
                <a:latin typeface="Times New Roman" pitchFamily="18" charset="0"/>
                <a:cs typeface="Times New Roman" pitchFamily="18" charset="0"/>
              </a:rPr>
              <a:t>Recognition</a:t>
            </a:r>
          </a:p>
          <a:p>
            <a:pPr marL="457200" lvl="0" indent="-457200" algn="just">
              <a:buFont typeface="+mj-lt"/>
              <a:buAutoNum type="arabicPeriod"/>
            </a:pPr>
            <a:r>
              <a:rPr lang="en-US" sz="2400" dirty="0" smtClean="0">
                <a:latin typeface="Times New Roman" pitchFamily="18" charset="0"/>
                <a:cs typeface="Times New Roman" pitchFamily="18" charset="0"/>
              </a:rPr>
              <a:t>Verification</a:t>
            </a:r>
          </a:p>
          <a:p>
            <a:pPr algn="just"/>
            <a:endParaRPr lang="en-US" sz="2000" dirty="0" smtClean="0"/>
          </a:p>
          <a:p>
            <a:pPr lvl="0" algn="just"/>
            <a:endParaRPr lang="en-US" sz="2000" dirty="0" smtClean="0">
              <a:latin typeface="Times New Roman" pitchFamily="18" charset="0"/>
              <a:cs typeface="Times New Roman" pitchFamily="18" charset="0"/>
            </a:endParaRPr>
          </a:p>
        </p:txBody>
      </p:sp>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ALGORITHM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EXPECTED</a:t>
            </a:r>
            <a:r>
              <a:rPr kumimoji="0" lang="en-US" sz="3300" i="0" u="none" strike="noStrike" kern="1200" cap="none" spc="0" normalizeH="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 OUTPUT</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222070" y="1187532"/>
            <a:ext cx="11730444" cy="5121827"/>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this work we will propose and discussed method of text recognition from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The OCR is a wide area for researcher in pattern recognition.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A lot of research work has been done and is still being done in OCR for various languages.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Each stage of optical character recognition has its own significance and should be designed properly for better results.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Will successfully extract the all characters from document image and display it.</a:t>
            </a:r>
          </a:p>
          <a:p>
            <a:pPr algn="just">
              <a:buFont typeface="Wingdings" pitchFamily="2" charset="2"/>
              <a:buChar char="§"/>
            </a:pPr>
            <a:endParaRPr lang="en-US" sz="2000" dirty="0" smtClean="0">
              <a:latin typeface="Times New Roman" pitchFamily="18" charset="0"/>
              <a:cs typeface="Times New Roman" pitchFamily="18" charset="0"/>
            </a:endParaRPr>
          </a:p>
          <a:p>
            <a:pPr lvl="0" algn="just">
              <a:buFont typeface="Wingdings" pitchFamily="2" charset="2"/>
              <a:buChar char="§"/>
            </a:pPr>
            <a:endParaRPr lang="en-US" sz="20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REFERENCES</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712519" y="1187532"/>
            <a:ext cx="10770920" cy="5070763"/>
          </a:xfrm>
          <a:prstGeom prst="rect">
            <a:avLst/>
          </a:prstGeom>
        </p:spPr>
        <p:txBody>
          <a:bodyPr/>
          <a:lstStyle/>
          <a:p>
            <a:pPr algn="just"/>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Mande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Hansheng</a:t>
            </a:r>
            <a:r>
              <a:rPr lang="en-US" sz="2000" dirty="0" smtClean="0">
                <a:latin typeface="Times New Roman" pitchFamily="18" charset="0"/>
                <a:cs typeface="Times New Roman" pitchFamily="18" charset="0"/>
              </a:rPr>
              <a:t> Lei, “Improving OCR Performance with Background Image Elimination”, 2015 12th International Conference on Fuzzy Systems and Knowledge Discovery (FSKD).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Vivek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Shrivastava</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Navdeep</a:t>
            </a:r>
            <a:r>
              <a:rPr lang="en-US" sz="2000" dirty="0" smtClean="0">
                <a:latin typeface="Times New Roman" pitchFamily="18" charset="0"/>
                <a:cs typeface="Times New Roman" pitchFamily="18" charset="0"/>
              </a:rPr>
              <a:t> Sharma, “ARTIFICIAL NEURAL NETWORK BASED OPTICAL CHARACTER RECOGNITION”, Vol.3, No.5, October 2012.</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Rokus</a:t>
            </a:r>
            <a:r>
              <a:rPr lang="en-US" sz="2000" dirty="0" smtClean="0">
                <a:latin typeface="Times New Roman" pitchFamily="18" charset="0"/>
                <a:cs typeface="Times New Roman" pitchFamily="18" charset="0"/>
              </a:rPr>
              <a:t> Arnold, </a:t>
            </a:r>
            <a:r>
              <a:rPr lang="en-US" sz="2000" dirty="0" err="1" smtClean="0">
                <a:latin typeface="Times New Roman" pitchFamily="18" charset="0"/>
                <a:cs typeface="Times New Roman" pitchFamily="18" charset="0"/>
              </a:rPr>
              <a:t>Poth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Miklos</a:t>
            </a:r>
            <a:r>
              <a:rPr lang="en-US" sz="2000" dirty="0" smtClean="0">
                <a:latin typeface="Times New Roman" pitchFamily="18" charset="0"/>
                <a:cs typeface="Times New Roman" pitchFamily="18" charset="0"/>
              </a:rPr>
              <a:t>, “Character Recognition Using Neural Networks’, 11th IEEE International Symposium on Computational Intelligence and Informatics • 18–20 November, 2010</a:t>
            </a:r>
          </a:p>
          <a:p>
            <a:pPr algn="just"/>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[4] </a:t>
            </a:r>
            <a:r>
              <a:rPr lang="en-US" sz="2000" dirty="0" err="1" smtClean="0">
                <a:latin typeface="Times New Roman" pitchFamily="18" charset="0"/>
                <a:cs typeface="Times New Roman" pitchFamily="18" charset="0"/>
              </a:rPr>
              <a:t>Vedgupt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Saraf</a:t>
            </a:r>
            <a:r>
              <a:rPr lang="en-US" sz="2000" dirty="0" smtClean="0">
                <a:latin typeface="Times New Roman" pitchFamily="18" charset="0"/>
                <a:cs typeface="Times New Roman" pitchFamily="18" charset="0"/>
              </a:rPr>
              <a:t>, D.S. </a:t>
            </a:r>
            <a:r>
              <a:rPr lang="en-US" sz="2000" dirty="0" err="1" smtClean="0">
                <a:latin typeface="Times New Roman" pitchFamily="18" charset="0"/>
                <a:cs typeface="Times New Roman" pitchFamily="18" charset="0"/>
              </a:rPr>
              <a:t>Rao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Devnagari</a:t>
            </a:r>
            <a:r>
              <a:rPr lang="en-US" sz="2000" dirty="0" smtClean="0">
                <a:latin typeface="Times New Roman" pitchFamily="18" charset="0"/>
                <a:cs typeface="Times New Roman" pitchFamily="18" charset="0"/>
              </a:rPr>
              <a:t> Script Character Recognition Using Genetic Algorithm for Get Better Efficiency”. International Journal of Soft Computing and Engineering (IJSCE) ISSN: 2231-2307, Volume-2, Issue-4, April 2013.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P.Murugeswari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Dr.D.Manimegalai</a:t>
            </a:r>
            <a:r>
              <a:rPr lang="en-US" sz="2000" dirty="0" smtClean="0">
                <a:latin typeface="Times New Roman" pitchFamily="18" charset="0"/>
                <a:cs typeface="Times New Roman" pitchFamily="18" charset="0"/>
              </a:rPr>
              <a:t>, “Complex Background and Foreground Extraction in Color Document Images using Interval Type-2 Fuzzy”. International Journal of Computer Applications (0975 – 8887) Volume 25– No.2, July 2011</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1479</TotalTime>
  <Words>510</Words>
  <Application>Microsoft Office PowerPoint</Application>
  <PresentationFormat>Custom</PresentationFormat>
  <Paragraphs>70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 Presentation on </vt:lpstr>
      <vt:lpstr>PROBLEM STATEMENT</vt:lpstr>
      <vt:lpstr>OBJECTIVES</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saumya</dc:creator>
  <cp:lastModifiedBy>USER</cp:lastModifiedBy>
  <cp:revision>166</cp:revision>
  <dcterms:created xsi:type="dcterms:W3CDTF">2017-08-20T12:34:31Z</dcterms:created>
  <dcterms:modified xsi:type="dcterms:W3CDTF">2018-10-06T06:48:36Z</dcterms:modified>
</cp:coreProperties>
</file>