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6" r:id="rId3"/>
    <p:sldId id="257" r:id="rId4"/>
    <p:sldId id="258" r:id="rId5"/>
    <p:sldId id="259" r:id="rId6"/>
    <p:sldId id="262" r:id="rId7"/>
    <p:sldId id="261" r:id="rId8"/>
    <p:sldId id="263" r:id="rId9"/>
    <p:sldId id="264" r:id="rId10"/>
    <p:sldId id="265" r:id="rId1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200" y="78"/>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74A22D11-2F30-416F-9035-B8194E37FA93}" type="slidenum">
              <a:rPr/>
              <a:pPr marL="0" marR="0" lvl="0" indent="0" algn="r" rtl="0" hangingPunct="0">
                <a:lnSpc>
                  <a:spcPct val="100000"/>
                </a:lnSpc>
                <a:spcBef>
                  <a:spcPts val="0"/>
                </a:spcBef>
                <a:spcAft>
                  <a:spcPts val="0"/>
                </a:spcAft>
                <a:buNone/>
                <a:tabLst/>
                <a:defRPr sz="1400"/>
              </a:pPr>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 xmlns:p14="http://schemas.microsoft.com/office/powerpoint/2010/main" val="3921604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DCF80FE5-55B1-4799-B8F9-B2945B694D8C}" type="slidenum">
              <a:rPr/>
              <a:pPr lvl="0"/>
              <a:t>‹#›</a:t>
            </a:fld>
            <a:endParaRPr lang="en-US"/>
          </a:p>
        </p:txBody>
      </p:sp>
    </p:spTree>
    <p:extLst>
      <p:ext uri="{BB962C8B-B14F-4D97-AF65-F5344CB8AC3E}">
        <p14:creationId xmlns="" xmlns:p14="http://schemas.microsoft.com/office/powerpoint/2010/main" val="404311545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075079-1E38-4FCD-A14F-FFF1A4574CB5}" type="slidenum">
              <a:rPr/>
              <a:pPr lvl="0"/>
              <a:t>‹#›</a:t>
            </a:fld>
            <a:endParaRPr lang="en-US"/>
          </a:p>
        </p:txBody>
      </p:sp>
    </p:spTree>
    <p:extLst>
      <p:ext uri="{BB962C8B-B14F-4D97-AF65-F5344CB8AC3E}">
        <p14:creationId xmlns="" xmlns:p14="http://schemas.microsoft.com/office/powerpoint/2010/main" val="24674243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4C1CF0-6B2F-4E29-973F-BBFBDF46958B}" type="slidenum">
              <a:rPr/>
              <a:pPr lvl="0"/>
              <a:t>‹#›</a:t>
            </a:fld>
            <a:endParaRPr lang="en-US"/>
          </a:p>
        </p:txBody>
      </p:sp>
    </p:spTree>
    <p:extLst>
      <p:ext uri="{BB962C8B-B14F-4D97-AF65-F5344CB8AC3E}">
        <p14:creationId xmlns="" xmlns:p14="http://schemas.microsoft.com/office/powerpoint/2010/main" val="8820586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0283294-BA87-41B3-A6A3-15B40FDECF04}" type="slidenum">
              <a:rPr/>
              <a:pPr lvl="0"/>
              <a:t>‹#›</a:t>
            </a:fld>
            <a:endParaRPr lang="en-US"/>
          </a:p>
        </p:txBody>
      </p:sp>
    </p:spTree>
    <p:extLst>
      <p:ext uri="{BB962C8B-B14F-4D97-AF65-F5344CB8AC3E}">
        <p14:creationId xmlns="" xmlns:p14="http://schemas.microsoft.com/office/powerpoint/2010/main" val="28720652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7DE42C7-08C9-40FF-A386-2FDBFED593C0}" type="slidenum">
              <a:rPr/>
              <a:pPr lvl="0"/>
              <a:t>‹#›</a:t>
            </a:fld>
            <a:endParaRPr lang="en-US"/>
          </a:p>
        </p:txBody>
      </p:sp>
    </p:spTree>
    <p:extLst>
      <p:ext uri="{BB962C8B-B14F-4D97-AF65-F5344CB8AC3E}">
        <p14:creationId xmlns="" xmlns:p14="http://schemas.microsoft.com/office/powerpoint/2010/main" val="746040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66FD846-B538-4595-8622-F0BB7CCC1F78}" type="slidenum">
              <a:rPr/>
              <a:pPr lvl="0"/>
              <a:t>‹#›</a:t>
            </a:fld>
            <a:endParaRPr lang="en-US"/>
          </a:p>
        </p:txBody>
      </p:sp>
    </p:spTree>
    <p:extLst>
      <p:ext uri="{BB962C8B-B14F-4D97-AF65-F5344CB8AC3E}">
        <p14:creationId xmlns="" xmlns:p14="http://schemas.microsoft.com/office/powerpoint/2010/main" val="2311016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2A594CC-7207-41E1-B949-2A338E603522}" type="slidenum">
              <a:rPr/>
              <a:pPr lvl="0"/>
              <a:t>‹#›</a:t>
            </a:fld>
            <a:endParaRPr lang="en-US"/>
          </a:p>
        </p:txBody>
      </p:sp>
    </p:spTree>
    <p:extLst>
      <p:ext uri="{BB962C8B-B14F-4D97-AF65-F5344CB8AC3E}">
        <p14:creationId xmlns="" xmlns:p14="http://schemas.microsoft.com/office/powerpoint/2010/main" val="36516889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6E8700B-6625-48E2-A5BB-982A0963C4C9}" type="slidenum">
              <a:rPr/>
              <a:pPr lvl="0"/>
              <a:t>‹#›</a:t>
            </a:fld>
            <a:endParaRPr lang="en-US"/>
          </a:p>
        </p:txBody>
      </p:sp>
    </p:spTree>
    <p:extLst>
      <p:ext uri="{BB962C8B-B14F-4D97-AF65-F5344CB8AC3E}">
        <p14:creationId xmlns="" xmlns:p14="http://schemas.microsoft.com/office/powerpoint/2010/main" val="125101748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444E0BC-2CCA-4B46-B98E-9E717F0218F0}" type="slidenum">
              <a:rPr/>
              <a:pPr lvl="0"/>
              <a:t>‹#›</a:t>
            </a:fld>
            <a:endParaRPr lang="en-US"/>
          </a:p>
        </p:txBody>
      </p:sp>
    </p:spTree>
    <p:extLst>
      <p:ext uri="{BB962C8B-B14F-4D97-AF65-F5344CB8AC3E}">
        <p14:creationId xmlns="" xmlns:p14="http://schemas.microsoft.com/office/powerpoint/2010/main" val="2963170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1071774-50E6-4F72-B3E7-01B1665D0400}" type="slidenum">
              <a:rPr/>
              <a:pPr lvl="0"/>
              <a:t>‹#›</a:t>
            </a:fld>
            <a:endParaRPr lang="en-US"/>
          </a:p>
        </p:txBody>
      </p:sp>
    </p:spTree>
    <p:extLst>
      <p:ext uri="{BB962C8B-B14F-4D97-AF65-F5344CB8AC3E}">
        <p14:creationId xmlns="" xmlns:p14="http://schemas.microsoft.com/office/powerpoint/2010/main" val="3144769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030D6E8-8ABC-42AF-8C6C-F67B1F02028B}" type="slidenum">
              <a:rPr/>
              <a:pPr lvl="0"/>
              <a:t>‹#›</a:t>
            </a:fld>
            <a:endParaRPr lang="en-US"/>
          </a:p>
        </p:txBody>
      </p:sp>
    </p:spTree>
    <p:extLst>
      <p:ext uri="{BB962C8B-B14F-4D97-AF65-F5344CB8AC3E}">
        <p14:creationId xmlns="" xmlns:p14="http://schemas.microsoft.com/office/powerpoint/2010/main" val="5460956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53BE5B-4F7E-4E54-A212-F0410CD5273A}" type="slidenum">
              <a:rPr/>
              <a:pPr lvl="0"/>
              <a:t>‹#›</a:t>
            </a:fld>
            <a:endParaRPr lang="en-US"/>
          </a:p>
        </p:txBody>
      </p:sp>
    </p:spTree>
    <p:extLst>
      <p:ext uri="{BB962C8B-B14F-4D97-AF65-F5344CB8AC3E}">
        <p14:creationId xmlns="" xmlns:p14="http://schemas.microsoft.com/office/powerpoint/2010/main" val="42699313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D6B9451A-121D-4E8B-922C-992AAC57A66E}"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algn="ctr" rtl="0" hangingPunct="0">
        <a:tabLst/>
        <a:defRPr lang="en-US" sz="4400" b="0" i="0" u="none" strike="noStrike" kern="1200" cap="none">
          <a:ln>
            <a:noFill/>
          </a:ln>
          <a:latin typeface="Liberation Sans" pitchFamily="18"/>
        </a:defRPr>
      </a:lvl1pPr>
    </p:titleStyle>
    <p:bodyStyle>
      <a:lvl1pPr rtl="0" hangingPunct="0">
        <a:spcBef>
          <a:spcPts val="0"/>
        </a:spcBef>
        <a:spcAft>
          <a:spcPts val="1417"/>
        </a:spcAft>
        <a:tabLst/>
        <a:defRPr lang="en-US" sz="3200" b="0" i="0" u="none" strike="noStrike" kern="1200" cap="none">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3200" b="1" smtClean="0">
                <a:latin typeface="Times New Roman" pitchFamily="18" charset="0"/>
                <a:cs typeface="Times New Roman" pitchFamily="18" charset="0"/>
              </a:rPr>
              <a:t>LOCATION TRACKING AND HEALTH PREDICTION</a:t>
            </a:r>
            <a:endParaRPr lang="en-US" sz="3200" b="1" dirty="0">
              <a:latin typeface="Times New Roman" pitchFamily="18" charset="0"/>
              <a:cs typeface="Times New Roman" pitchFamily="18" charset="0"/>
            </a:endParaRP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PRESENTED BY:</a:t>
            </a:r>
          </a:p>
          <a:p>
            <a:pPr marL="0" lvl="0" indent="0" algn="ctr">
              <a:buNone/>
            </a:pPr>
            <a:endParaRPr sz="2600" smtClean="0">
              <a:latin typeface="Times New Roman" pitchFamily="18" charset="0"/>
              <a:cs typeface="Times New Roman" pitchFamily="18" charset="0"/>
            </a:endParaRPr>
          </a:p>
          <a:p>
            <a:pPr marL="0" lvl="0" indent="0" algn="ctr">
              <a:buNone/>
            </a:pPr>
            <a:r>
              <a:rPr sz="2600" smtClean="0">
                <a:latin typeface="Times New Roman" pitchFamily="18" charset="0"/>
                <a:cs typeface="Times New Roman" pitchFamily="18" charset="0"/>
              </a:rPr>
              <a:t>    Gaurav Bagade</a:t>
            </a:r>
          </a:p>
          <a:p>
            <a:pPr marL="0" lvl="0" indent="0" algn="ctr">
              <a:buNone/>
            </a:pPr>
            <a:r>
              <a:rPr sz="2600" smtClean="0">
                <a:latin typeface="Times New Roman" pitchFamily="18" charset="0"/>
                <a:cs typeface="Times New Roman" pitchFamily="18" charset="0"/>
              </a:rPr>
              <a:t>Ninad Bhate</a:t>
            </a:r>
          </a:p>
          <a:p>
            <a:pPr marL="0" lvl="0" indent="0" algn="ctr">
              <a:buNone/>
            </a:pPr>
            <a:r>
              <a:rPr sz="2600" smtClean="0">
                <a:latin typeface="Times New Roman" pitchFamily="18" charset="0"/>
                <a:cs typeface="Times New Roman" pitchFamily="18" charset="0"/>
              </a:rPr>
              <a:t> Sarika Pawar</a:t>
            </a:r>
            <a:endParaRPr sz="2600" dirty="0" smtClean="0">
              <a:latin typeface="Times New Roman" pitchFamily="18" charset="0"/>
              <a:cs typeface="Times New Roman" pitchFamily="18" charset="0"/>
            </a:endParaRPr>
          </a:p>
          <a:p>
            <a:pPr marL="514350" lvl="0" indent="-514350" algn="ctr">
              <a:buNone/>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60" y="3318172"/>
            <a:ext cx="314893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t>Problem Statement</a:t>
            </a:r>
            <a:r>
              <a:rPr lang="en-US" sz="5400" dirty="0"/>
              <a:t>	</a:t>
            </a: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Font typeface="Wingdings" pitchFamily="2" charset="2"/>
              <a:buChar char="Ø"/>
            </a:pPr>
            <a:r>
              <a:rPr sz="2600" smtClean="0">
                <a:latin typeface="Times New Roman" pitchFamily="18" charset="0"/>
                <a:cs typeface="Times New Roman" pitchFamily="18" charset="0"/>
              </a:rPr>
              <a:t>The Data are in various forms. We should preprocessing data for Data Mining. Data are in form of Sentences as Natural language preprocessing.</a:t>
            </a:r>
          </a:p>
          <a:p>
            <a:pPr marL="0" indent="0" algn="l">
              <a:buFont typeface="Wingdings" pitchFamily="2" charset="2"/>
              <a:buChar char="Ø"/>
            </a:pPr>
            <a:r>
              <a:rPr sz="2600" smtClean="0">
                <a:latin typeface="Times New Roman" pitchFamily="18" charset="0"/>
                <a:cs typeface="Times New Roman" pitchFamily="18" charset="0"/>
              </a:rPr>
              <a:t>Previous Medical Examiner only used </a:t>
            </a:r>
            <a:r>
              <a:rPr sz="2600" smtClean="0">
                <a:latin typeface="Times New Roman" pitchFamily="18" charset="0"/>
                <a:cs typeface="Times New Roman" pitchFamily="18" charset="0"/>
              </a:rPr>
              <a:t> </a:t>
            </a:r>
            <a:r>
              <a:rPr sz="2600" smtClean="0">
                <a:latin typeface="Times New Roman" pitchFamily="18" charset="0"/>
                <a:cs typeface="Times New Roman" pitchFamily="18" charset="0"/>
              </a:rPr>
              <a:t>basic symptoms of particular </a:t>
            </a:r>
            <a:r>
              <a:rPr sz="2600" smtClean="0">
                <a:latin typeface="Times New Roman" pitchFamily="18" charset="0"/>
                <a:cs typeface="Times New Roman" pitchFamily="18" charset="0"/>
              </a:rPr>
              <a:t>diseases</a:t>
            </a:r>
            <a:endParaRPr sz="2600" smtClean="0">
              <a:latin typeface="Times New Roman" pitchFamily="18" charset="0"/>
              <a:cs typeface="Times New Roman" pitchFamily="18" charset="0"/>
            </a:endParaRPr>
          </a:p>
          <a:p>
            <a:pPr marL="0" lvl="0" indent="0" algn="l">
              <a:buFont typeface="Wingdings" pitchFamily="2" charset="2"/>
              <a:buChar char="Ø"/>
            </a:pPr>
            <a:r>
              <a:rPr sz="2600" smtClean="0">
                <a:latin typeface="Times New Roman" pitchFamily="18" charset="0"/>
                <a:cs typeface="Times New Roman" pitchFamily="18" charset="0"/>
              </a:rPr>
              <a:t>Whenever user </a:t>
            </a:r>
            <a:r>
              <a:rPr sz="2600" smtClean="0">
                <a:latin typeface="Times New Roman" pitchFamily="18" charset="0"/>
                <a:cs typeface="Times New Roman" pitchFamily="18" charset="0"/>
              </a:rPr>
              <a:t>searches </a:t>
            </a:r>
            <a:r>
              <a:rPr sz="2600" smtClean="0">
                <a:latin typeface="Times New Roman" pitchFamily="18" charset="0"/>
                <a:cs typeface="Times New Roman" pitchFamily="18" charset="0"/>
              </a:rPr>
              <a:t>or feed their personal record its goes to Hospital physically then user record adds to examiner data set. It gets lots of time</a:t>
            </a:r>
            <a:endParaRPr lang="en-US" sz="2600" dirty="0">
              <a:latin typeface="Times New Roman" pitchFamily="18" charset="0"/>
              <a:cs typeface="Times New Roman" pitchFamily="18" charset="0"/>
            </a:endParaRPr>
          </a:p>
          <a:p>
            <a:pPr marL="0" lvl="0" indent="0" algn="ctr">
              <a:buNone/>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u="sng"/>
              <a:t>Functional Specification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User/Patient are given symptoms of patient.</a:t>
            </a:r>
          </a:p>
          <a:p>
            <a:pPr lvl="0">
              <a:buFont typeface="Wingdings" pitchFamily="2" charset="2"/>
              <a:buChar char="Ø"/>
            </a:pPr>
            <a:r>
              <a:rPr sz="2600" smtClean="0">
                <a:latin typeface="Times New Roman" pitchFamily="18" charset="0"/>
                <a:cs typeface="Times New Roman" pitchFamily="18" charset="0"/>
              </a:rPr>
              <a:t>Here  Particular Doctor are assigned to patient.</a:t>
            </a:r>
          </a:p>
          <a:p>
            <a:pPr lvl="0">
              <a:buFont typeface="Wingdings" pitchFamily="2" charset="2"/>
              <a:buChar char="Ø"/>
            </a:pPr>
            <a:r>
              <a:rPr sz="2600" smtClean="0">
                <a:latin typeface="Times New Roman" pitchFamily="18" charset="0"/>
                <a:cs typeface="Times New Roman" pitchFamily="18" charset="0"/>
              </a:rPr>
              <a:t>Doctor analysis the symptoms and predicated the diseases.</a:t>
            </a:r>
          </a:p>
          <a:p>
            <a:pPr lvl="0">
              <a:buFont typeface="Wingdings" pitchFamily="2" charset="2"/>
              <a:buChar char="Ø"/>
            </a:pPr>
            <a:r>
              <a:rPr sz="2600" smtClean="0">
                <a:latin typeface="Times New Roman" pitchFamily="18" charset="0"/>
                <a:cs typeface="Times New Roman" pitchFamily="18" charset="0"/>
              </a:rPr>
              <a:t>And Given Back to Patient.</a:t>
            </a:r>
          </a:p>
          <a:p>
            <a:pPr lvl="0">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u="sng"/>
              <a:t>External Interface Specification</a:t>
            </a:r>
          </a:p>
        </p:txBody>
      </p:sp>
      <p:sp>
        <p:nvSpPr>
          <p:cNvPr id="3" name="Text Placeholder 2"/>
          <p:cNvSpPr txBox="1">
            <a:spLocks noGrp="1"/>
          </p:cNvSpPr>
          <p:nvPr>
            <p:ph type="body" idx="4294967295"/>
          </p:nvPr>
        </p:nvSpPr>
        <p:spPr>
          <a:xfrm>
            <a:off x="503999" y="1769039"/>
            <a:ext cx="9071640" cy="52873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b="1" smtClean="0">
                <a:latin typeface="Times New Roman" pitchFamily="18" charset="0"/>
                <a:cs typeface="Times New Roman" pitchFamily="18" charset="0"/>
              </a:rPr>
              <a:t>Database Requirements:-</a:t>
            </a:r>
            <a:endParaRPr sz="2600" smtClean="0">
              <a:latin typeface="Times New Roman" pitchFamily="18" charset="0"/>
              <a:cs typeface="Times New Roman" pitchFamily="18" charset="0"/>
            </a:endParaRPr>
          </a:p>
          <a:p>
            <a:pPr lvl="0">
              <a:buFont typeface="Wingdings" pitchFamily="2" charset="2"/>
              <a:buChar char="Ø"/>
            </a:pPr>
            <a:r>
              <a:rPr sz="2600" b="1" smtClean="0">
                <a:latin typeface="Times New Roman" pitchFamily="18" charset="0"/>
                <a:cs typeface="Times New Roman" pitchFamily="18" charset="0"/>
              </a:rPr>
              <a:t>Database : </a:t>
            </a:r>
            <a:r>
              <a:rPr sz="2600" smtClean="0">
                <a:latin typeface="Times New Roman" pitchFamily="18" charset="0"/>
                <a:cs typeface="Times New Roman" pitchFamily="18" charset="0"/>
              </a:rPr>
              <a:t>MySQL 5.5</a:t>
            </a:r>
          </a:p>
          <a:p>
            <a:pPr lvl="0">
              <a:buFont typeface="Wingdings" pitchFamily="2" charset="2"/>
              <a:buChar char="Ø"/>
            </a:pPr>
            <a:r>
              <a:rPr sz="2600" b="1" smtClean="0">
                <a:latin typeface="Times New Roman" pitchFamily="18" charset="0"/>
                <a:cs typeface="Times New Roman" pitchFamily="18" charset="0"/>
              </a:rPr>
              <a:t>Data Set: </a:t>
            </a:r>
            <a:r>
              <a:rPr sz="2600" smtClean="0">
                <a:latin typeface="Times New Roman" pitchFamily="18" charset="0"/>
                <a:cs typeface="Times New Roman" pitchFamily="18" charset="0"/>
              </a:rPr>
              <a:t>Hospital with doctor information</a:t>
            </a:r>
            <a:r>
              <a:rPr sz="2600" b="1" smtClean="0">
                <a:latin typeface="Times New Roman" pitchFamily="18" charset="0"/>
                <a:cs typeface="Times New Roman" pitchFamily="18" charset="0"/>
              </a:rPr>
              <a:t> </a:t>
            </a:r>
            <a:endParaRPr sz="2600" smtClean="0">
              <a:latin typeface="Times New Roman" pitchFamily="18" charset="0"/>
              <a:cs typeface="Times New Roman" pitchFamily="18" charset="0"/>
            </a:endParaRPr>
          </a:p>
          <a:p>
            <a:pPr>
              <a:buFont typeface="Wingdings" pitchFamily="2" charset="2"/>
              <a:buChar char="Ø"/>
            </a:pPr>
            <a:r>
              <a:rPr sz="2600" b="1" smtClean="0">
                <a:latin typeface="Times New Roman" pitchFamily="18" charset="0"/>
                <a:cs typeface="Times New Roman" pitchFamily="18" charset="0"/>
              </a:rPr>
              <a:t>Hardware Requirements:</a:t>
            </a: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System: Pentium IV 2.4 GHz. </a:t>
            </a:r>
          </a:p>
          <a:p>
            <a:pPr lvl="0">
              <a:buFont typeface="Wingdings" pitchFamily="2" charset="2"/>
              <a:buChar char="Ø"/>
            </a:pPr>
            <a:r>
              <a:rPr sz="2600" smtClean="0">
                <a:latin typeface="Times New Roman" pitchFamily="18" charset="0"/>
                <a:cs typeface="Times New Roman" pitchFamily="18" charset="0"/>
              </a:rPr>
              <a:t>Hard Disk:40 GB</a:t>
            </a:r>
          </a:p>
          <a:p>
            <a:pPr lvl="0">
              <a:buFont typeface="Wingdings" pitchFamily="2" charset="2"/>
              <a:buChar char="Ø"/>
            </a:pPr>
            <a:r>
              <a:rPr sz="2600" smtClean="0">
                <a:latin typeface="Times New Roman" pitchFamily="18" charset="0"/>
                <a:cs typeface="Times New Roman" pitchFamily="18" charset="0"/>
              </a:rPr>
              <a:t>Floppy Drive: 44 Mb. </a:t>
            </a:r>
          </a:p>
          <a:p>
            <a:pPr lvl="0">
              <a:buFont typeface="Wingdings" pitchFamily="2" charset="2"/>
              <a:buChar char="Ø"/>
            </a:pPr>
            <a:r>
              <a:rPr sz="2600" smtClean="0">
                <a:latin typeface="Times New Roman" pitchFamily="18" charset="0"/>
                <a:cs typeface="Times New Roman" pitchFamily="18" charset="0"/>
              </a:rPr>
              <a:t>Monitor : 15 VGA Color</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u="sng"/>
              <a:t>Technical Specification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smtClean="0">
                <a:latin typeface="Times New Roman" pitchFamily="18" charset="0"/>
                <a:cs typeface="Times New Roman" pitchFamily="18" charset="0"/>
              </a:rPr>
              <a:t>Major Tasks in the Dissertation stages are:</a:t>
            </a:r>
          </a:p>
          <a:p>
            <a:pPr>
              <a:buFont typeface="Wingdings" pitchFamily="2" charset="2"/>
              <a:buChar char="Ø"/>
            </a:pPr>
            <a:r>
              <a:rPr sz="2600" smtClean="0">
                <a:latin typeface="Times New Roman" pitchFamily="18" charset="0"/>
                <a:cs typeface="Times New Roman" pitchFamily="18" charset="0"/>
              </a:rPr>
              <a:t>Task 1 Download and install jdk 1.7.0</a:t>
            </a:r>
          </a:p>
          <a:p>
            <a:pPr>
              <a:buFont typeface="Wingdings" pitchFamily="2" charset="2"/>
              <a:buChar char="Ø"/>
            </a:pPr>
            <a:r>
              <a:rPr sz="2600" smtClean="0">
                <a:latin typeface="Times New Roman" pitchFamily="18" charset="0"/>
                <a:cs typeface="Times New Roman" pitchFamily="18" charset="0"/>
              </a:rPr>
              <a:t>Task 2 - Download and install Eclipse Luna which is compatible jdk 1.7</a:t>
            </a:r>
          </a:p>
          <a:p>
            <a:pPr>
              <a:buFont typeface="Wingdings" pitchFamily="2" charset="2"/>
              <a:buChar char="Ø"/>
            </a:pPr>
            <a:r>
              <a:rPr sz="2600" smtClean="0">
                <a:latin typeface="Times New Roman" pitchFamily="18" charset="0"/>
                <a:cs typeface="Times New Roman" pitchFamily="18" charset="0"/>
              </a:rPr>
              <a:t>Task 3 Download and Install MySQ 5.1 and create database and tables,</a:t>
            </a:r>
          </a:p>
          <a:p>
            <a:pPr>
              <a:buFont typeface="Wingdings" pitchFamily="2" charset="2"/>
              <a:buChar char="Ø"/>
            </a:pPr>
            <a:r>
              <a:rPr sz="2600" smtClean="0">
                <a:latin typeface="Times New Roman" pitchFamily="18" charset="0"/>
                <a:cs typeface="Times New Roman" pitchFamily="18" charset="0"/>
              </a:rPr>
              <a:t>Task 4 - Run Eclipse and create Workspace and provide workspace name</a:t>
            </a:r>
          </a:p>
          <a:p>
            <a:pPr>
              <a:buFont typeface="Wingdings" pitchFamily="2" charset="2"/>
              <a:buChar char="Ø"/>
            </a:pPr>
            <a:endParaRPr sz="2600" smtClean="0">
              <a:latin typeface="Times New Roman" pitchFamily="18" charset="0"/>
              <a:cs typeface="Times New Roman" pitchFamily="18" charset="0"/>
            </a:endParaRPr>
          </a:p>
          <a:p>
            <a:pPr lvl="0">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u="sng"/>
              <a:t>Technical Specification</a:t>
            </a:r>
          </a:p>
        </p:txBody>
      </p:sp>
      <p:sp>
        <p:nvSpPr>
          <p:cNvPr id="3" name="Text Placeholder 2"/>
          <p:cNvSpPr txBox="1">
            <a:spLocks noGrp="1"/>
          </p:cNvSpPr>
          <p:nvPr>
            <p:ph type="body" idx="4294967295"/>
          </p:nvPr>
        </p:nvSpPr>
        <p:spPr>
          <a:xfrm>
            <a:off x="503999" y="1769039"/>
            <a:ext cx="9071640" cy="49825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smtClean="0">
                <a:latin typeface="Times New Roman" pitchFamily="18" charset="0"/>
                <a:cs typeface="Times New Roman" pitchFamily="18" charset="0"/>
              </a:rPr>
              <a:t>Task 5 - Import Java project Import the source code from the source code directory into workspace</a:t>
            </a:r>
          </a:p>
          <a:p>
            <a:pPr>
              <a:buFont typeface="Wingdings" pitchFamily="2" charset="2"/>
              <a:buChar char="Ø"/>
            </a:pPr>
            <a:r>
              <a:rPr sz="2600" smtClean="0">
                <a:latin typeface="Times New Roman" pitchFamily="18" charset="0"/>
                <a:cs typeface="Times New Roman" pitchFamily="18" charset="0"/>
              </a:rPr>
              <a:t>Task 6 - Set up database connectivity. using JDBC and MYSQL bridge drivers</a:t>
            </a:r>
          </a:p>
          <a:p>
            <a:pPr>
              <a:buFont typeface="Wingdings" pitchFamily="2" charset="2"/>
              <a:buChar char="Ø"/>
            </a:pPr>
            <a:r>
              <a:rPr sz="2600" smtClean="0">
                <a:latin typeface="Times New Roman" pitchFamily="18" charset="0"/>
                <a:cs typeface="Times New Roman" pitchFamily="18" charset="0"/>
              </a:rPr>
              <a:t>Task 7 - First go to project properties using right click on project in Eclipse, select Run Tab, and set main class for rst execution.</a:t>
            </a:r>
          </a:p>
          <a:p>
            <a:pPr>
              <a:buFont typeface="Wingdings" pitchFamily="2" charset="2"/>
              <a:buChar char="Ø"/>
            </a:pPr>
            <a:r>
              <a:rPr sz="2600" smtClean="0">
                <a:latin typeface="Times New Roman" pitchFamily="18" charset="0"/>
                <a:cs typeface="Times New Roman" pitchFamily="18" charset="0"/>
              </a:rPr>
              <a:t>Task 8 - Finally run Java Program- Run Java program through Eclipse.</a:t>
            </a:r>
          </a:p>
          <a:p>
            <a:pPr lvl="0">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u="sng" smtClean="0"/>
              <a:t>Non Functional Requirement</a:t>
            </a:r>
            <a:endParaRPr lang="en-US" u="sng" dirty="0"/>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None/>
            </a:pPr>
            <a:r>
              <a:rPr sz="2600" b="1" smtClean="0">
                <a:latin typeface="Times New Roman" pitchFamily="18" charset="0"/>
                <a:cs typeface="Times New Roman" pitchFamily="18" charset="0"/>
              </a:rPr>
              <a:t>Performances :-</a:t>
            </a:r>
            <a:endParaRPr sz="2600" smtClean="0">
              <a:latin typeface="Times New Roman" pitchFamily="18" charset="0"/>
              <a:cs typeface="Times New Roman" pitchFamily="18" charset="0"/>
            </a:endParaRPr>
          </a:p>
          <a:p>
            <a:r>
              <a:rPr sz="2600" smtClean="0">
                <a:latin typeface="Times New Roman" pitchFamily="18" charset="0"/>
                <a:cs typeface="Times New Roman" pitchFamily="18" charset="0"/>
              </a:rPr>
              <a:t>To Improve Performances user only select the hospital,doctorName,Specialization system get the current location &amp; when show on Map and get the Shortest  distance &amp; time according to current Location.</a:t>
            </a:r>
          </a:p>
          <a:p>
            <a:pPr>
              <a:buNone/>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u="sng" smtClean="0"/>
              <a:t>Non Functional Requirement</a:t>
            </a:r>
            <a:endParaRPr lang="en-US" u="sng" dirty="0"/>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r>
              <a:rPr smtClean="0"/>
              <a:t> </a:t>
            </a:r>
          </a:p>
          <a:p>
            <a:pPr lvl="0">
              <a:buNone/>
            </a:pPr>
            <a:r>
              <a:rPr sz="3600" smtClean="0">
                <a:latin typeface="Times New Roman" pitchFamily="18" charset="0"/>
                <a:cs typeface="Times New Roman" pitchFamily="18" charset="0"/>
              </a:rPr>
              <a:t>Safety:-</a:t>
            </a:r>
          </a:p>
          <a:p>
            <a:pPr>
              <a:buFont typeface="Wingdings" pitchFamily="2" charset="2"/>
              <a:buChar char="Ø"/>
            </a:pPr>
            <a:r>
              <a:rPr sz="2600" smtClean="0">
                <a:latin typeface="Times New Roman" pitchFamily="18" charset="0"/>
                <a:cs typeface="Times New Roman" pitchFamily="18" charset="0"/>
              </a:rPr>
              <a:t> Huge data can lead to more time consumption to get the information.</a:t>
            </a:r>
          </a:p>
          <a:p>
            <a:pPr>
              <a:buFont typeface="Wingdings" pitchFamily="2" charset="2"/>
              <a:buChar char="Ø"/>
            </a:pPr>
            <a:r>
              <a:rPr sz="2600" smtClean="0">
                <a:latin typeface="Times New Roman" pitchFamily="18" charset="0"/>
                <a:cs typeface="Times New Roman" pitchFamily="18" charset="0"/>
              </a:rPr>
              <a:t>Hardware </a:t>
            </a:r>
            <a:r>
              <a:rPr sz="2600" smtClean="0">
                <a:latin typeface="Times New Roman" pitchFamily="18" charset="0"/>
                <a:cs typeface="Times New Roman" pitchFamily="18" charset="0"/>
              </a:rPr>
              <a:t>failure.</a:t>
            </a:r>
          </a:p>
          <a:p>
            <a:pPr>
              <a:buFont typeface="Wingdings" pitchFamily="2" charset="2"/>
              <a:buChar char="Ø"/>
            </a:pPr>
            <a:r>
              <a:rPr sz="2600" smtClean="0">
                <a:latin typeface="Times New Roman" pitchFamily="18" charset="0"/>
                <a:cs typeface="Times New Roman" pitchFamily="18" charset="0"/>
              </a:rPr>
              <a:t> Software failure. </a:t>
            </a:r>
          </a:p>
          <a:p>
            <a:pPr lvl="0"/>
            <a:endParaRPr smtClean="0"/>
          </a:p>
          <a:p>
            <a:pPr>
              <a:buNone/>
            </a:pPr>
            <a:endParaRPr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u="sng" smtClean="0"/>
              <a:t>Non Functional Requirement</a:t>
            </a:r>
            <a:endParaRPr lang="en-US" u="sng" dirty="0"/>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endParaRPr smtClean="0"/>
          </a:p>
          <a:p>
            <a:pPr lvl="0">
              <a:buNone/>
            </a:pPr>
            <a:r>
              <a:rPr sz="3400" smtClean="0">
                <a:latin typeface="Times New Roman" pitchFamily="18" charset="0"/>
                <a:cs typeface="Times New Roman" pitchFamily="18" charset="0"/>
              </a:rPr>
              <a:t>Reliability:- </a:t>
            </a:r>
          </a:p>
          <a:p>
            <a:r>
              <a:rPr sz="2600" smtClean="0">
                <a:latin typeface="Times New Roman" pitchFamily="18" charset="0"/>
                <a:cs typeface="Times New Roman" pitchFamily="18" charset="0"/>
              </a:rPr>
              <a:t>The reliability of the proposed system will be high due to the above stated reasons. The reason for the increased reliability of the system is that now there would be Accurate the Diseases according to </a:t>
            </a:r>
            <a:r>
              <a:rPr sz="2600" smtClean="0">
                <a:latin typeface="Times New Roman" pitchFamily="18" charset="0"/>
                <a:cs typeface="Times New Roman" pitchFamily="18" charset="0"/>
              </a:rPr>
              <a:t>Symptoms</a:t>
            </a:r>
            <a:endParaRPr sz="2600" smtClean="0">
              <a:latin typeface="Times New Roman" pitchFamily="18" charset="0"/>
              <a:cs typeface="Times New Roman" pitchFamily="18" charset="0"/>
            </a:endParaRPr>
          </a:p>
          <a:p>
            <a:pPr>
              <a:buNone/>
            </a:pPr>
            <a:endParaRPr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304</Words>
  <Application>Microsoft Office PowerPoint</Application>
  <PresentationFormat>Custom</PresentationFormat>
  <Paragraphs>50</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vt:lpstr>
      <vt:lpstr>LOCATION TRACKING AND HEALTH PREDICTION</vt:lpstr>
      <vt:lpstr>Problem Statement </vt:lpstr>
      <vt:lpstr>Functional Specification</vt:lpstr>
      <vt:lpstr>External Interface Specification</vt:lpstr>
      <vt:lpstr>Technical Specification</vt:lpstr>
      <vt:lpstr>Technical Specification</vt:lpstr>
      <vt:lpstr>Non Functional Requirement</vt:lpstr>
      <vt:lpstr>Non Functional Requirement</vt:lpstr>
      <vt:lpstr>Non Functional Requirement</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dc:creator>suresh Bendkhale</dc:creator>
  <cp:lastModifiedBy>Gaurav Bagade</cp:lastModifiedBy>
  <cp:revision>17</cp:revision>
  <dcterms:created xsi:type="dcterms:W3CDTF">2018-08-17T21:56:05Z</dcterms:created>
  <dcterms:modified xsi:type="dcterms:W3CDTF">2018-08-24T10:12:56Z</dcterms:modified>
</cp:coreProperties>
</file>