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300" r:id="rId2"/>
    <p:sldId id="256" r:id="rId3"/>
    <p:sldId id="293" r:id="rId4"/>
    <p:sldId id="303" r:id="rId5"/>
    <p:sldId id="295" r:id="rId6"/>
    <p:sldId id="296" r:id="rId7"/>
    <p:sldId id="299" r:id="rId8"/>
    <p:sldId id="30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p:scale>
          <a:sx n="66" d="100"/>
          <a:sy n="66" d="100"/>
        </p:scale>
        <p:origin x="-684"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846CE7D5-CF57-46EF-B807-FDD0502418D4}" type="datetimeFigureOut">
              <a:rPr lang="en-US" smtClean="0"/>
              <a:pPr/>
              <a:t>10/6/2018</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46CE7D5-CF57-46EF-B807-FDD0502418D4}" type="datetimeFigureOut">
              <a:rPr lang="en-US" smtClean="0"/>
              <a:pPr/>
              <a:t>10/6/2018</a:t>
            </a:fld>
            <a:endParaRPr lang="en-US"/>
          </a:p>
        </p:txBody>
      </p:sp>
      <p:sp>
        <p:nvSpPr>
          <p:cNvPr id="9" name="Slide Number Placeholder 8"/>
          <p:cNvSpPr>
            <a:spLocks noGrp="1"/>
          </p:cNvSpPr>
          <p:nvPr>
            <p:ph type="sldNum" sz="quarter" idx="15"/>
          </p:nvPr>
        </p:nvSpPr>
        <p:spPr/>
        <p:txBody>
          <a:bodyPr rtlCol="0"/>
          <a:lstStyle/>
          <a:p>
            <a:fld id="{330EA680-D336-4FF7-8B7A-9848BB0A1C3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846CE7D5-CF57-46EF-B807-FDD0502418D4}" type="datetimeFigureOut">
              <a:rPr lang="en-US" smtClean="0"/>
              <a:pPr/>
              <a:t>10/6/2018</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46CE7D5-CF57-46EF-B807-FDD0502418D4}" type="datetimeFigureOut">
              <a:rPr lang="en-US" smtClean="0"/>
              <a:pPr/>
              <a:t>10/6/2018</a:t>
            </a:fld>
            <a:endParaRPr lang="en-US"/>
          </a:p>
        </p:txBody>
      </p:sp>
      <p:sp>
        <p:nvSpPr>
          <p:cNvPr id="7" name="Slide Number Placeholder 6"/>
          <p:cNvSpPr>
            <a:spLocks noGrp="1"/>
          </p:cNvSpPr>
          <p:nvPr>
            <p:ph type="sldNum" sz="quarter" idx="11"/>
          </p:nvPr>
        </p:nvSpPr>
        <p:spPr/>
        <p:txBody>
          <a:bodyPr rtlCol="0"/>
          <a:lstStyle/>
          <a:p>
            <a:fld id="{330EA680-D336-4FF7-8B7A-9848BB0A1C3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46CE7D5-CF57-46EF-B807-FDD0502418D4}" type="datetimeFigureOut">
              <a:rPr lang="en-US" smtClean="0"/>
              <a:pPr/>
              <a:t>10/6/2018</a:t>
            </a:fld>
            <a:endParaRPr lang="en-US"/>
          </a:p>
        </p:txBody>
      </p:sp>
      <p:sp>
        <p:nvSpPr>
          <p:cNvPr id="22" name="Slide Number Placeholder 21"/>
          <p:cNvSpPr>
            <a:spLocks noGrp="1"/>
          </p:cNvSpPr>
          <p:nvPr>
            <p:ph type="sldNum" sz="quarter" idx="15"/>
          </p:nvPr>
        </p:nvSpPr>
        <p:spPr/>
        <p:txBody>
          <a:bodyPr rtlCol="0"/>
          <a:lstStyle/>
          <a:p>
            <a:fld id="{330EA680-D336-4FF7-8B7A-9848BB0A1C3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46CE7D5-CF57-46EF-B807-FDD0502418D4}" type="datetimeFigureOut">
              <a:rPr lang="en-US" smtClean="0"/>
              <a:pPr/>
              <a:t>10/6/2018</a:t>
            </a:fld>
            <a:endParaRPr lang="en-US"/>
          </a:p>
        </p:txBody>
      </p:sp>
      <p:sp>
        <p:nvSpPr>
          <p:cNvPr id="18" name="Slide Number Placeholder 17"/>
          <p:cNvSpPr>
            <a:spLocks noGrp="1"/>
          </p:cNvSpPr>
          <p:nvPr>
            <p:ph type="sldNum" sz="quarter" idx="11"/>
          </p:nvPr>
        </p:nvSpPr>
        <p:spPr/>
        <p:txBody>
          <a:bodyPr rtlCol="0"/>
          <a:lstStyle/>
          <a:p>
            <a:fld id="{330EA680-D336-4FF7-8B7A-9848BB0A1C3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846CE7D5-CF57-46EF-B807-FDD0502418D4}" type="datetimeFigureOut">
              <a:rPr lang="en-US" smtClean="0"/>
              <a:pPr/>
              <a:t>10/6/2018</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6014" y="947058"/>
            <a:ext cx="8229600" cy="850900"/>
          </a:xfrm>
        </p:spPr>
        <p:txBody>
          <a:bodyPr>
            <a:normAutofit fontScale="90000"/>
          </a:bodyPr>
          <a:lstStyle/>
          <a:p>
            <a:r>
              <a:rPr lang="en-US" dirty="0" smtClean="0"/>
              <a:t>                    Review </a:t>
            </a:r>
            <a:r>
              <a:rPr lang="en-US" dirty="0" smtClean="0"/>
              <a:t>iii</a:t>
            </a:r>
            <a:r>
              <a:rPr lang="en-US" dirty="0" smtClean="0"/>
              <a:t/>
            </a:r>
            <a:br>
              <a:rPr lang="en-US" dirty="0" smtClean="0"/>
            </a:br>
            <a:r>
              <a:rPr lang="en-US" dirty="0" smtClean="0"/>
              <a:t>                           </a:t>
            </a:r>
            <a:br>
              <a:rPr lang="en-US" dirty="0" smtClean="0"/>
            </a:br>
            <a:r>
              <a:rPr lang="en-US" dirty="0" smtClean="0"/>
              <a:t>                          BY</a:t>
            </a:r>
            <a:endParaRPr lang="en-US" dirty="0"/>
          </a:p>
        </p:txBody>
      </p:sp>
      <p:sp>
        <p:nvSpPr>
          <p:cNvPr id="3" name="Subtitle 2"/>
          <p:cNvSpPr>
            <a:spLocks noGrp="1"/>
          </p:cNvSpPr>
          <p:nvPr>
            <p:ph type="subTitle" idx="1"/>
          </p:nvPr>
        </p:nvSpPr>
        <p:spPr>
          <a:xfrm>
            <a:off x="3721100" y="2425222"/>
            <a:ext cx="8229600" cy="4204178"/>
          </a:xfrm>
        </p:spPr>
        <p:txBody>
          <a:bodyPr>
            <a:normAutofit/>
          </a:bodyPr>
          <a:lstStyle/>
          <a:p>
            <a:r>
              <a:rPr lang="en-US" dirty="0" err="1" smtClean="0"/>
              <a:t>Gayatri</a:t>
            </a:r>
            <a:r>
              <a:rPr lang="en-US" dirty="0" smtClean="0"/>
              <a:t> </a:t>
            </a:r>
            <a:r>
              <a:rPr lang="en-US" dirty="0" err="1" smtClean="0"/>
              <a:t>Bhalerao</a:t>
            </a:r>
            <a:r>
              <a:rPr lang="en-US" dirty="0" smtClean="0"/>
              <a:t>(BI03)</a:t>
            </a:r>
          </a:p>
          <a:p>
            <a:r>
              <a:rPr lang="en-US" dirty="0" err="1" smtClean="0"/>
              <a:t>Payal</a:t>
            </a:r>
            <a:r>
              <a:rPr lang="en-US" dirty="0" smtClean="0"/>
              <a:t> Shah(BI21)</a:t>
            </a:r>
          </a:p>
          <a:p>
            <a:r>
              <a:rPr lang="en-US" dirty="0" err="1" smtClean="0"/>
              <a:t>Tushar</a:t>
            </a:r>
            <a:r>
              <a:rPr lang="en-US" dirty="0" smtClean="0"/>
              <a:t> </a:t>
            </a:r>
            <a:r>
              <a:rPr lang="en-US" dirty="0" err="1" smtClean="0"/>
              <a:t>Nemade</a:t>
            </a:r>
            <a:r>
              <a:rPr lang="en-US" dirty="0" smtClean="0"/>
              <a:t>(BI63)</a:t>
            </a:r>
          </a:p>
          <a:p>
            <a:r>
              <a:rPr lang="en-US" dirty="0" err="1" smtClean="0"/>
              <a:t>Saloni</a:t>
            </a:r>
            <a:r>
              <a:rPr lang="en-US" dirty="0" smtClean="0"/>
              <a:t> </a:t>
            </a:r>
            <a:r>
              <a:rPr lang="en-US" dirty="0" err="1" smtClean="0"/>
              <a:t>Telang</a:t>
            </a:r>
            <a:r>
              <a:rPr lang="en-US" dirty="0" smtClean="0"/>
              <a:t>(BI65)</a:t>
            </a:r>
          </a:p>
          <a:p>
            <a:endParaRPr lang="en-US" dirty="0" smtClean="0"/>
          </a:p>
          <a:p>
            <a:endParaRPr lang="en-US" dirty="0" smtClean="0"/>
          </a:p>
          <a:p>
            <a:endParaRPr lang="en-US" dirty="0" smtClean="0"/>
          </a:p>
          <a:p>
            <a:endParaRPr lang="en-US" dirty="0" smtClean="0"/>
          </a:p>
          <a:p>
            <a:r>
              <a:rPr lang="en-US" dirty="0" smtClean="0"/>
              <a:t>Project Guide:- </a:t>
            </a:r>
          </a:p>
          <a:p>
            <a:r>
              <a:rPr lang="en-US" dirty="0" smtClean="0"/>
              <a:t>Prof. Nikhil </a:t>
            </a:r>
            <a:r>
              <a:rPr lang="en-US" smtClean="0"/>
              <a:t>Dhavase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5037" y="1396683"/>
            <a:ext cx="10578929" cy="2894012"/>
          </a:xfrm>
        </p:spPr>
        <p:txBody>
          <a:bodyPr>
            <a:normAutofit/>
          </a:bodyPr>
          <a:lstStyle/>
          <a:p>
            <a:r>
              <a:rPr lang="en-US" sz="6000" dirty="0" smtClean="0"/>
              <a:t>Community based Question answering system</a:t>
            </a:r>
            <a:endParaRPr lang="en-US" sz="6000" dirty="0"/>
          </a:p>
          <a:p>
            <a:endParaRPr lang="en-US" dirty="0"/>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a:t>
            </a:r>
            <a:endParaRPr lang="en-US" sz="5400" b="1" dirty="0"/>
          </a:p>
        </p:txBody>
      </p:sp>
      <p:sp>
        <p:nvSpPr>
          <p:cNvPr id="3" name="Content Placeholder 2"/>
          <p:cNvSpPr>
            <a:spLocks noGrp="1"/>
          </p:cNvSpPr>
          <p:nvPr>
            <p:ph sz="quarter" idx="1"/>
          </p:nvPr>
        </p:nvSpPr>
        <p:spPr>
          <a:xfrm>
            <a:off x="596900" y="2247900"/>
            <a:ext cx="9956800" cy="3886200"/>
          </a:xfrm>
        </p:spPr>
        <p:txBody>
          <a:bodyPr/>
          <a:lstStyle/>
          <a:p>
            <a:pPr algn="just">
              <a:buFont typeface="Wingdings" pitchFamily="2" charset="2"/>
              <a:buChar char="Ø"/>
            </a:pPr>
            <a:r>
              <a:rPr lang="en-US" dirty="0" smtClean="0"/>
              <a:t>The social community question answering pair work on centralized framework but not on different categories of subject. Search question gives more answers and create lots of confusion of analyzing the answer, to resolve this problem CQA system works on separate subject and interest of the user. The proposed system </a:t>
            </a:r>
            <a:r>
              <a:rPr lang="en-US" dirty="0" smtClean="0"/>
              <a:t>gives more accurate and best answers by experts.</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54062"/>
          </a:xfrm>
        </p:spPr>
        <p:txBody>
          <a:bodyPr/>
          <a:lstStyle/>
          <a:p>
            <a:r>
              <a:rPr lang="en-US" b="1" dirty="0" smtClean="0"/>
              <a:t>System Requirement</a:t>
            </a:r>
            <a:endParaRPr lang="en-US" b="1" dirty="0"/>
          </a:p>
        </p:txBody>
      </p:sp>
      <p:sp>
        <p:nvSpPr>
          <p:cNvPr id="3" name="Content Placeholder 2"/>
          <p:cNvSpPr>
            <a:spLocks noGrp="1"/>
          </p:cNvSpPr>
          <p:nvPr>
            <p:ph sz="quarter" idx="1"/>
          </p:nvPr>
        </p:nvSpPr>
        <p:spPr>
          <a:xfrm>
            <a:off x="520700" y="1231900"/>
            <a:ext cx="9956800" cy="4873752"/>
          </a:xfrm>
        </p:spPr>
        <p:txBody>
          <a:bodyPr/>
          <a:lstStyle/>
          <a:p>
            <a:r>
              <a:rPr lang="en-US" dirty="0" smtClean="0"/>
              <a:t> </a:t>
            </a:r>
            <a:r>
              <a:rPr lang="en-US" b="1" dirty="0" smtClean="0"/>
              <a:t>Software Requirement:</a:t>
            </a:r>
          </a:p>
          <a:p>
            <a:pPr marL="0" indent="0">
              <a:buFont typeface="Wingdings" pitchFamily="2" charset="2"/>
              <a:buChar char="Ø"/>
            </a:pPr>
            <a:r>
              <a:rPr lang="en-US" dirty="0" smtClean="0"/>
              <a:t>                    Language: Java, Advance Java</a:t>
            </a:r>
          </a:p>
          <a:p>
            <a:pPr marL="0" indent="0">
              <a:buFont typeface="Wingdings" pitchFamily="2" charset="2"/>
              <a:buChar char="Ø"/>
            </a:pPr>
            <a:r>
              <a:rPr lang="en-US" dirty="0" smtClean="0"/>
              <a:t>                    User database: </a:t>
            </a:r>
            <a:r>
              <a:rPr lang="en-US" dirty="0" err="1" smtClean="0"/>
              <a:t>MySQL</a:t>
            </a:r>
            <a:r>
              <a:rPr lang="en-US" dirty="0" smtClean="0"/>
              <a:t> </a:t>
            </a:r>
          </a:p>
          <a:p>
            <a:pPr marL="0" indent="0">
              <a:buNone/>
            </a:pPr>
            <a:endParaRPr lang="en-US" dirty="0" smtClean="0"/>
          </a:p>
          <a:p>
            <a:r>
              <a:rPr lang="en-US" b="1" dirty="0" smtClean="0"/>
              <a:t>Hardware Requirement: </a:t>
            </a:r>
            <a:endParaRPr lang="en-US" dirty="0" smtClean="0"/>
          </a:p>
          <a:p>
            <a:pPr marL="0" indent="0">
              <a:buFont typeface="Wingdings" pitchFamily="2" charset="2"/>
              <a:buChar char="Ø"/>
            </a:pPr>
            <a:r>
              <a:rPr lang="en-US" dirty="0" smtClean="0"/>
              <a:t>                     RAM 4 GB, </a:t>
            </a:r>
          </a:p>
          <a:p>
            <a:pPr marL="0" indent="0">
              <a:buFont typeface="Wingdings" pitchFamily="2" charset="2"/>
              <a:buChar char="Ø"/>
            </a:pPr>
            <a:r>
              <a:rPr lang="en-US" dirty="0" smtClean="0"/>
              <a:t>                    Processor Intel core i3, </a:t>
            </a:r>
          </a:p>
          <a:p>
            <a:pPr marL="0" indent="0">
              <a:buFont typeface="Wingdings" pitchFamily="2" charset="2"/>
              <a:buChar char="Ø"/>
            </a:pPr>
            <a:r>
              <a:rPr lang="en-US" dirty="0" smtClean="0"/>
              <a:t>                    Windows OS: 8, 8.1,10.</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61385"/>
          </a:xfrm>
        </p:spPr>
        <p:txBody>
          <a:bodyPr/>
          <a:lstStyle/>
          <a:p>
            <a:r>
              <a:rPr lang="en-US" dirty="0" smtClean="0"/>
              <a:t>System architecture</a:t>
            </a:r>
            <a:endParaRPr lang="en-US" dirty="0"/>
          </a:p>
        </p:txBody>
      </p:sp>
      <p:pic>
        <p:nvPicPr>
          <p:cNvPr id="8" name="Content Placeholder 7" descr="iASK.png"/>
          <p:cNvPicPr>
            <a:picLocks noGrp="1" noChangeAspect="1"/>
          </p:cNvPicPr>
          <p:nvPr>
            <p:ph sz="quarter" idx="1"/>
          </p:nvPr>
        </p:nvPicPr>
        <p:blipFill>
          <a:blip r:embed="rId2"/>
          <a:stretch>
            <a:fillRect/>
          </a:stretch>
        </p:blipFill>
        <p:spPr>
          <a:xfrm>
            <a:off x="2273300" y="812800"/>
            <a:ext cx="6197600" cy="5867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00573"/>
          </a:xfrm>
        </p:spPr>
        <p:txBody>
          <a:bodyPr/>
          <a:lstStyle/>
          <a:p>
            <a:r>
              <a:rPr lang="en-US" dirty="0" smtClean="0"/>
              <a:t>Use case diagram</a:t>
            </a:r>
            <a:endParaRPr lang="en-US" dirty="0"/>
          </a:p>
        </p:txBody>
      </p:sp>
      <p:pic>
        <p:nvPicPr>
          <p:cNvPr id="4" name="Content Placeholder 3" descr="iask usecase (2).png"/>
          <p:cNvPicPr>
            <a:picLocks noGrp="1" noChangeAspect="1"/>
          </p:cNvPicPr>
          <p:nvPr>
            <p:ph sz="quarter" idx="1"/>
          </p:nvPr>
        </p:nvPicPr>
        <p:blipFill>
          <a:blip r:embed="rId2"/>
          <a:stretch>
            <a:fillRect/>
          </a:stretch>
        </p:blipFill>
        <p:spPr>
          <a:xfrm>
            <a:off x="4417423" y="0"/>
            <a:ext cx="7317377" cy="6857999"/>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443819"/>
          </a:xfrm>
        </p:spPr>
        <p:txBody>
          <a:bodyPr>
            <a:normAutofit fontScale="90000"/>
          </a:bodyPr>
          <a:lstStyle/>
          <a:p>
            <a:r>
              <a:rPr lang="en-US" dirty="0" smtClean="0"/>
              <a:t>Activity diagram</a:t>
            </a:r>
            <a:endParaRPr lang="en-US" dirty="0"/>
          </a:p>
        </p:txBody>
      </p:sp>
      <p:pic>
        <p:nvPicPr>
          <p:cNvPr id="6" name="Content Placeholder 5" descr="iask activity.png"/>
          <p:cNvPicPr>
            <a:picLocks noGrp="1" noChangeAspect="1"/>
          </p:cNvPicPr>
          <p:nvPr>
            <p:ph sz="quarter" idx="1"/>
          </p:nvPr>
        </p:nvPicPr>
        <p:blipFill>
          <a:blip r:embed="rId2"/>
          <a:stretch>
            <a:fillRect/>
          </a:stretch>
        </p:blipFill>
        <p:spPr>
          <a:xfrm>
            <a:off x="3918858" y="0"/>
            <a:ext cx="6439988" cy="6858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ome.png"/>
          <p:cNvPicPr>
            <a:picLocks noGrp="1" noChangeAspect="1"/>
          </p:cNvPicPr>
          <p:nvPr>
            <p:ph sz="quarter" idx="1"/>
          </p:nvPr>
        </p:nvPicPr>
        <p:blipFill>
          <a:blip r:embed="rId2"/>
          <a:stretch>
            <a:fillRect/>
          </a:stretch>
        </p:blipFill>
        <p:spPr>
          <a:xfrm>
            <a:off x="609600" y="420914"/>
            <a:ext cx="10609943" cy="605291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vert="horz" lIns="91440" tIns="45720" rIns="91440" bIns="45720" rtlCol="0" anchor="t">
            <a:normAutofit/>
          </a:bodyPr>
          <a:lstStyle/>
          <a:p>
            <a:pPr marL="0" indent="0" algn="ctr">
              <a:buNone/>
            </a:pPr>
            <a:endParaRPr lang="en-US" sz="8800" dirty="0"/>
          </a:p>
          <a:p>
            <a:pPr marL="0" indent="0" algn="ctr">
              <a:buNone/>
            </a:pPr>
            <a:r>
              <a:rPr lang="en-US" sz="8800" dirty="0"/>
              <a:t>Thank You</a:t>
            </a:r>
            <a:endParaRPr lang="en-US" dirty="0"/>
          </a:p>
        </p:txBody>
      </p:sp>
    </p:spTree>
    <p:extLst>
      <p:ext uri="{BB962C8B-B14F-4D97-AF65-F5344CB8AC3E}">
        <p14:creationId xmlns:p14="http://schemas.microsoft.com/office/powerpoint/2010/main" xmlns="" val="2682832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8304</TotalTime>
  <Words>101</Words>
  <Application>Microsoft Office PowerPoint</Application>
  <PresentationFormat>Custom</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                    Review iii                                                       BY</vt:lpstr>
      <vt:lpstr>Community based Question answering system </vt:lpstr>
      <vt:lpstr>Problem statement</vt:lpstr>
      <vt:lpstr>System Requirement</vt:lpstr>
      <vt:lpstr>System architecture</vt:lpstr>
      <vt:lpstr>Use case diagram</vt:lpstr>
      <vt:lpstr>Activity diagram</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c:creator>
  <cp:lastModifiedBy>Tushar Nemade</cp:lastModifiedBy>
  <cp:revision>52</cp:revision>
  <dcterms:created xsi:type="dcterms:W3CDTF">2013-07-15T20:26:40Z</dcterms:created>
  <dcterms:modified xsi:type="dcterms:W3CDTF">2018-10-06T07:29:30Z</dcterms:modified>
</cp:coreProperties>
</file>