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300" r:id="rId2"/>
    <p:sldId id="256" r:id="rId3"/>
    <p:sldId id="293" r:id="rId4"/>
    <p:sldId id="303" r:id="rId5"/>
    <p:sldId id="295" r:id="rId6"/>
    <p:sldId id="291" r:id="rId7"/>
    <p:sldId id="296" r:id="rId8"/>
    <p:sldId id="29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-684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6CE7D5-CF57-46EF-B807-FDD0502418D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6CE7D5-CF57-46EF-B807-FDD0502418D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6CE7D5-CF57-46EF-B807-FDD0502418D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6CE7D5-CF57-46EF-B807-FDD0502418D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1500" y="1092200"/>
            <a:ext cx="8229600" cy="850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Review ii</a:t>
            </a:r>
            <a:br>
              <a:rPr lang="en-US" dirty="0" smtClean="0"/>
            </a:br>
            <a:r>
              <a:rPr lang="en-US" dirty="0" smtClean="0"/>
              <a:t>                           </a:t>
            </a:r>
            <a:br>
              <a:rPr lang="en-US" dirty="0" smtClean="0"/>
            </a:br>
            <a:r>
              <a:rPr lang="en-US" dirty="0" smtClean="0"/>
              <a:t>                          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1100" y="2425222"/>
            <a:ext cx="8229600" cy="4204178"/>
          </a:xfrm>
        </p:spPr>
        <p:txBody>
          <a:bodyPr>
            <a:normAutofit/>
          </a:bodyPr>
          <a:lstStyle/>
          <a:p>
            <a:r>
              <a:rPr lang="en-US" dirty="0" err="1" smtClean="0"/>
              <a:t>Gayatri</a:t>
            </a:r>
            <a:r>
              <a:rPr lang="en-US" dirty="0" smtClean="0"/>
              <a:t> </a:t>
            </a:r>
            <a:r>
              <a:rPr lang="en-US" dirty="0" err="1" smtClean="0"/>
              <a:t>Bhalerao</a:t>
            </a:r>
            <a:r>
              <a:rPr lang="en-US" dirty="0" smtClean="0"/>
              <a:t>(BI03)</a:t>
            </a:r>
          </a:p>
          <a:p>
            <a:r>
              <a:rPr lang="en-US" dirty="0" err="1" smtClean="0"/>
              <a:t>Payal</a:t>
            </a:r>
            <a:r>
              <a:rPr lang="en-US" dirty="0" smtClean="0"/>
              <a:t> Shah(BI21)</a:t>
            </a:r>
          </a:p>
          <a:p>
            <a:r>
              <a:rPr lang="en-US" dirty="0" err="1" smtClean="0"/>
              <a:t>Tushar</a:t>
            </a:r>
            <a:r>
              <a:rPr lang="en-US" dirty="0" smtClean="0"/>
              <a:t> </a:t>
            </a:r>
            <a:r>
              <a:rPr lang="en-US" dirty="0" err="1" smtClean="0"/>
              <a:t>Nemade</a:t>
            </a:r>
            <a:r>
              <a:rPr lang="en-US" dirty="0" smtClean="0"/>
              <a:t>(BI63)</a:t>
            </a:r>
          </a:p>
          <a:p>
            <a:r>
              <a:rPr lang="en-US" dirty="0" err="1" smtClean="0"/>
              <a:t>Saloni</a:t>
            </a:r>
            <a:r>
              <a:rPr lang="en-US" dirty="0" smtClean="0"/>
              <a:t> </a:t>
            </a:r>
            <a:r>
              <a:rPr lang="en-US" dirty="0" err="1" smtClean="0"/>
              <a:t>Telang</a:t>
            </a:r>
            <a:r>
              <a:rPr lang="en-US" dirty="0" smtClean="0"/>
              <a:t>(BI65)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Project Guide:- </a:t>
            </a:r>
          </a:p>
          <a:p>
            <a:r>
              <a:rPr lang="en-US" dirty="0" smtClean="0"/>
              <a:t>Prof. Nikhil </a:t>
            </a:r>
            <a:r>
              <a:rPr lang="en-US" smtClean="0"/>
              <a:t>Dhavase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037" y="1396683"/>
            <a:ext cx="10578929" cy="289401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Community based Question answering system</a:t>
            </a:r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Problem statement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6900" y="2247900"/>
            <a:ext cx="9956800" cy="3886200"/>
          </a:xfrm>
        </p:spPr>
        <p:txBody>
          <a:bodyPr/>
          <a:lstStyle/>
          <a:p>
            <a:r>
              <a:rPr lang="en-US" dirty="0" smtClean="0"/>
              <a:t>Community based question answering system to increase the accuracy of answers by categorizing user according to their interests.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54062"/>
          </a:xfrm>
        </p:spPr>
        <p:txBody>
          <a:bodyPr/>
          <a:lstStyle/>
          <a:p>
            <a:r>
              <a:rPr lang="en-US" b="1" dirty="0" smtClean="0"/>
              <a:t>System Requirement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0700" y="1231900"/>
            <a:ext cx="9956800" cy="4873752"/>
          </a:xfrm>
        </p:spPr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Software Requirement: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                    Language: Java, Advance Java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                    User database: </a:t>
            </a:r>
            <a:r>
              <a:rPr lang="en-US" dirty="0" err="1" smtClean="0"/>
              <a:t>MySQL</a:t>
            </a:r>
            <a:r>
              <a:rPr lang="en-US" dirty="0" smtClean="0"/>
              <a:t> 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Hardware Requirement: </a:t>
            </a:r>
            <a:endParaRPr lang="en-US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                     RAM 4 GB,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                    Processor Intel core i3,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                    Windows OS: 8, 8.1,10.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561385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8" name="Content Placeholder 7" descr="iASK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73300" y="812800"/>
            <a:ext cx="61976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Fine gained </a:t>
            </a:r>
            <a:r>
              <a:rPr lang="en-US" b="1" dirty="0">
                <a:latin typeface="Times New Roman"/>
                <a:cs typeface="Times New Roman"/>
              </a:rPr>
              <a:t>technique</a:t>
            </a:r>
            <a:r>
              <a:rPr lang="en-US" dirty="0">
                <a:latin typeface="Times New Roman"/>
                <a:cs typeface="Times New Roman"/>
              </a:rPr>
              <a:t>: it finds the best answers with the help of users rating.</a:t>
            </a:r>
            <a:endParaRPr lang="en-US" dirty="0"/>
          </a:p>
          <a:p>
            <a:r>
              <a:rPr lang="en-US" b="1" dirty="0">
                <a:latin typeface="Times New Roman"/>
                <a:cs typeface="Times New Roman"/>
              </a:rPr>
              <a:t>Social based potential answers</a:t>
            </a:r>
            <a:r>
              <a:rPr lang="en-US" dirty="0">
                <a:latin typeface="Times New Roman"/>
                <a:cs typeface="Times New Roman"/>
              </a:rPr>
              <a:t>: Find posted question answers in local community</a:t>
            </a:r>
            <a:endParaRPr dirty="0"/>
          </a:p>
          <a:p>
            <a:r>
              <a:rPr lang="en-US" b="1" dirty="0">
                <a:latin typeface="Times New Roman"/>
                <a:cs typeface="Times New Roman"/>
              </a:rPr>
              <a:t>Global Based Potential answers</a:t>
            </a:r>
            <a:r>
              <a:rPr lang="en-US" dirty="0">
                <a:latin typeface="Times New Roman"/>
                <a:cs typeface="Times New Roman"/>
              </a:rPr>
              <a:t>: Find same question's answers in different </a:t>
            </a:r>
            <a:r>
              <a:rPr lang="en-US" dirty="0" smtClean="0">
                <a:latin typeface="Times New Roman"/>
                <a:cs typeface="Times New Roman"/>
              </a:rPr>
              <a:t>answers</a:t>
            </a:r>
          </a:p>
          <a:p>
            <a:r>
              <a:rPr lang="en-US" b="1" dirty="0" smtClean="0">
                <a:latin typeface="Times New Roman"/>
                <a:cs typeface="Times New Roman"/>
              </a:rPr>
              <a:t>Question Forwarding Algorithm.</a:t>
            </a:r>
            <a:endParaRPr lang="en-US" b="1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  <a:p>
            <a:pPr>
              <a:buNone/>
            </a:pPr>
            <a:endParaRPr dirty="0"/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96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00573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iask usecase (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417423" y="0"/>
            <a:ext cx="7317377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443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6" name="Content Placeholder 5" descr="iask activity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18858" y="0"/>
            <a:ext cx="6439988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8800" dirty="0"/>
          </a:p>
          <a:p>
            <a:pPr marL="0" indent="0" algn="ctr">
              <a:buNone/>
            </a:pPr>
            <a:r>
              <a:rPr lang="en-US" sz="88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28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8238</TotalTime>
  <Words>104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                    Review ii                                                       BY</vt:lpstr>
      <vt:lpstr>Community based Question answering system </vt:lpstr>
      <vt:lpstr>Problem statement</vt:lpstr>
      <vt:lpstr>System Requirement</vt:lpstr>
      <vt:lpstr>System architecture</vt:lpstr>
      <vt:lpstr>Algorithm </vt:lpstr>
      <vt:lpstr>Use case diagram</vt:lpstr>
      <vt:lpstr>Activity diagram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Tushar Nemade</cp:lastModifiedBy>
  <cp:revision>47</cp:revision>
  <dcterms:created xsi:type="dcterms:W3CDTF">2013-07-15T20:26:40Z</dcterms:created>
  <dcterms:modified xsi:type="dcterms:W3CDTF">2018-10-06T06:16:52Z</dcterms:modified>
</cp:coreProperties>
</file>