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9" r:id="rId3"/>
    <p:sldId id="289" r:id="rId4"/>
    <p:sldId id="291" r:id="rId5"/>
    <p:sldId id="287"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72" autoAdjust="0"/>
    <p:restoredTop sz="94660"/>
  </p:normalViewPr>
  <p:slideViewPr>
    <p:cSldViewPr snapToGrid="0">
      <p:cViewPr varScale="1">
        <p:scale>
          <a:sx n="73" d="100"/>
          <a:sy n="73" d="100"/>
        </p:scale>
        <p:origin x="-39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46CE7D5-CF57-46EF-B807-FDD0502418D4}" type="datetimeFigureOut">
              <a:rPr lang="en-US" smtClean="0"/>
              <a:pPr/>
              <a:t>8/24/2018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30EA680-D336-4FF7-8B7A-9848BB0A1C32}"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8/24/2018</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330EA680-D336-4FF7-8B7A-9848BB0A1C3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pPr/>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46CE7D5-CF57-46EF-B807-FDD0502418D4}" type="datetimeFigureOut">
              <a:rPr lang="en-US" smtClean="0"/>
              <a:pPr/>
              <a:t>8/24/2018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6CE7D5-CF57-46EF-B807-FDD0502418D4}" type="datetimeFigureOut">
              <a:rPr lang="en-US" smtClean="0"/>
              <a:pPr/>
              <a:t>8/24/2018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8/24/2018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8/24/2018</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330EA680-D336-4FF7-8B7A-9848BB0A1C32}"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846CE7D5-CF57-46EF-B807-FDD0502418D4}" type="datetimeFigureOut">
              <a:rPr lang="en-US" smtClean="0"/>
              <a:pPr/>
              <a:t>8/24/2018</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30EA680-D336-4FF7-8B7A-9848BB0A1C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513" y="782730"/>
            <a:ext cx="10578929" cy="2894012"/>
          </a:xfrm>
        </p:spPr>
        <p:txBody>
          <a:bodyPr>
            <a:normAutofit/>
          </a:bodyPr>
          <a:lstStyle/>
          <a:p>
            <a:r>
              <a:rPr lang="en-US" dirty="0" smtClean="0"/>
              <a:t/>
            </a:r>
            <a:br>
              <a:rPr lang="en-US" dirty="0" smtClean="0"/>
            </a:br>
            <a:r>
              <a:rPr lang="en-US" dirty="0" smtClean="0"/>
              <a:t>Community </a:t>
            </a:r>
            <a:r>
              <a:rPr lang="en-US" dirty="0" smtClean="0"/>
              <a:t>based Question answering system </a:t>
            </a:r>
            <a:r>
              <a:rPr lang="en-US" dirty="0" smtClean="0"/>
              <a:t>(Using </a:t>
            </a:r>
            <a:r>
              <a:rPr lang="en-US" dirty="0" smtClean="0"/>
              <a:t>neural network and core NLP </a:t>
            </a:r>
            <a:r>
              <a:rPr lang="en-US" dirty="0" smtClean="0"/>
              <a:t>process) </a:t>
            </a:r>
            <a:endParaRPr lang="en-US" dirty="0"/>
          </a:p>
          <a:p>
            <a:endParaRPr lang="en-US" dirty="0"/>
          </a:p>
        </p:txBody>
      </p:sp>
    </p:spTree>
    <p:extLst>
      <p:ext uri="{BB962C8B-B14F-4D97-AF65-F5344CB8AC3E}">
        <p14:creationId xmlns="" xmlns:p14="http://schemas.microsoft.com/office/powerpoint/2010/main" val="109857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Problem Statement</a:t>
            </a:r>
          </a:p>
        </p:txBody>
      </p:sp>
      <p:sp>
        <p:nvSpPr>
          <p:cNvPr id="3" name="Content Placeholder 2"/>
          <p:cNvSpPr>
            <a:spLocks noGrp="1"/>
          </p:cNvSpPr>
          <p:nvPr>
            <p:ph sz="quarter" idx="1"/>
          </p:nvPr>
        </p:nvSpPr>
        <p:spPr/>
        <p:txBody>
          <a:bodyPr vert="horz" lIns="91440" tIns="45720" rIns="91440" bIns="45720" rtlCol="0" anchor="t">
            <a:normAutofit/>
          </a:bodyPr>
          <a:lstStyle/>
          <a:p>
            <a:pPr>
              <a:buNone/>
            </a:pPr>
            <a:endParaRPr lang="en-US" dirty="0" smtClean="0"/>
          </a:p>
          <a:p>
            <a:pPr algn="just">
              <a:buFont typeface="Wingdings" pitchFamily="2" charset="2"/>
              <a:buChar char="Ø"/>
            </a:pPr>
            <a:r>
              <a:rPr lang="en-US" dirty="0" smtClean="0"/>
              <a:t>The social community question answering pair work on centralized framework but not on different categories of subject. Search question gives more answers and create lots of confusion of analyzing the answer, to resolve </a:t>
            </a:r>
            <a:r>
              <a:rPr lang="en-US" dirty="0" smtClean="0"/>
              <a:t>this problem </a:t>
            </a:r>
            <a:r>
              <a:rPr lang="en-US" dirty="0" smtClean="0"/>
              <a:t>CQA system </a:t>
            </a:r>
            <a:r>
              <a:rPr lang="en-US" dirty="0" smtClean="0"/>
              <a:t>works on separate </a:t>
            </a:r>
            <a:r>
              <a:rPr lang="en-US" dirty="0" smtClean="0"/>
              <a:t>subject and interest </a:t>
            </a:r>
            <a:r>
              <a:rPr lang="en-US" dirty="0" smtClean="0"/>
              <a:t>of the user</a:t>
            </a:r>
            <a:r>
              <a:rPr lang="en-US" dirty="0" smtClean="0"/>
              <a:t>. The proposed system </a:t>
            </a:r>
            <a:r>
              <a:rPr lang="en-US" dirty="0" smtClean="0"/>
              <a:t>reduce </a:t>
            </a:r>
            <a:r>
              <a:rPr lang="en-US" dirty="0" smtClean="0"/>
              <a:t>response rate and response delay that occur in previous system.</a:t>
            </a:r>
          </a:p>
          <a:p>
            <a:endParaRPr lang="en-US" dirty="0"/>
          </a:p>
        </p:txBody>
      </p:sp>
    </p:spTree>
    <p:extLst>
      <p:ext uri="{BB962C8B-B14F-4D97-AF65-F5344CB8AC3E}">
        <p14:creationId xmlns="" xmlns:p14="http://schemas.microsoft.com/office/powerpoint/2010/main" val="2084396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System</a:t>
            </a:r>
            <a:r>
              <a:rPr lang="en-US" dirty="0">
                <a:solidFill>
                  <a:schemeClr val="tx1"/>
                </a:solidFill>
              </a:rPr>
              <a:t> </a:t>
            </a:r>
            <a:r>
              <a:rPr lang="en-US" b="1" dirty="0">
                <a:solidFill>
                  <a:schemeClr val="tx1"/>
                </a:solidFill>
              </a:rPr>
              <a:t>Feature</a:t>
            </a:r>
          </a:p>
        </p:txBody>
      </p:sp>
      <p:sp>
        <p:nvSpPr>
          <p:cNvPr id="3" name="Content Placeholder 2"/>
          <p:cNvSpPr>
            <a:spLocks noGrp="1"/>
          </p:cNvSpPr>
          <p:nvPr>
            <p:ph sz="quarter" idx="1"/>
          </p:nvPr>
        </p:nvSpPr>
        <p:spPr/>
        <p:txBody>
          <a:bodyPr vert="horz" lIns="91440" tIns="45720" rIns="91440" bIns="45720" rtlCol="0" anchor="t">
            <a:normAutofit fontScale="92500" lnSpcReduction="20000"/>
          </a:bodyPr>
          <a:lstStyle/>
          <a:p>
            <a:pPr marL="0" indent="0">
              <a:buNone/>
            </a:pPr>
            <a:endParaRPr lang="en-US" dirty="0">
              <a:latin typeface="Times New Roman"/>
              <a:cs typeface="Times New Roman"/>
            </a:endParaRPr>
          </a:p>
          <a:p>
            <a:pPr algn="just">
              <a:buFont typeface="Wingdings" pitchFamily="2" charset="2"/>
              <a:buChar char="Ø"/>
            </a:pPr>
            <a:r>
              <a:rPr lang="en-US" dirty="0" smtClean="0">
                <a:latin typeface="Times New Roman"/>
                <a:cs typeface="Times New Roman"/>
              </a:rPr>
              <a:t>This system is helpful to user to search question and post answer based on different community and sub-community available.</a:t>
            </a:r>
          </a:p>
          <a:p>
            <a:pPr algn="just">
              <a:buFont typeface="Wingdings" pitchFamily="2" charset="2"/>
              <a:buChar char="Ø"/>
            </a:pPr>
            <a:endParaRPr lang="en-US" dirty="0" smtClean="0">
              <a:latin typeface="Times New Roman"/>
              <a:cs typeface="Times New Roman"/>
            </a:endParaRPr>
          </a:p>
          <a:p>
            <a:pPr algn="just">
              <a:buFont typeface="Wingdings" pitchFamily="2" charset="2"/>
              <a:buChar char="Ø"/>
            </a:pPr>
            <a:r>
              <a:rPr lang="en-US" dirty="0" smtClean="0">
                <a:latin typeface="Times New Roman"/>
                <a:cs typeface="Times New Roman"/>
              </a:rPr>
              <a:t>We are notifying </a:t>
            </a:r>
            <a:r>
              <a:rPr lang="en-US" dirty="0" smtClean="0">
                <a:latin typeface="Times New Roman"/>
                <a:cs typeface="Times New Roman"/>
              </a:rPr>
              <a:t>the remaining </a:t>
            </a:r>
            <a:r>
              <a:rPr lang="en-US" dirty="0" smtClean="0">
                <a:latin typeface="Times New Roman"/>
                <a:cs typeface="Times New Roman"/>
              </a:rPr>
              <a:t>users via mail when new question posted on community</a:t>
            </a:r>
            <a:r>
              <a:rPr lang="en-US" dirty="0" smtClean="0">
                <a:latin typeface="Times New Roman"/>
                <a:cs typeface="Times New Roman"/>
              </a:rPr>
              <a:t>.</a:t>
            </a:r>
          </a:p>
          <a:p>
            <a:pPr algn="just">
              <a:buFont typeface="Wingdings" pitchFamily="2" charset="2"/>
              <a:buChar char="Ø"/>
            </a:pPr>
            <a:endParaRPr lang="en-US" dirty="0" smtClean="0">
              <a:latin typeface="Times New Roman"/>
              <a:cs typeface="Times New Roman"/>
            </a:endParaRPr>
          </a:p>
          <a:p>
            <a:pPr algn="just">
              <a:buFont typeface="Wingdings" pitchFamily="2" charset="2"/>
              <a:buChar char="Ø"/>
            </a:pPr>
            <a:r>
              <a:rPr lang="en-US" dirty="0" smtClean="0">
                <a:latin typeface="Times New Roman"/>
                <a:cs typeface="Times New Roman"/>
              </a:rPr>
              <a:t>Personal discussion with best </a:t>
            </a:r>
            <a:r>
              <a:rPr lang="en-US" dirty="0" smtClean="0">
                <a:latin typeface="Times New Roman"/>
                <a:cs typeface="Times New Roman"/>
              </a:rPr>
              <a:t>answers.</a:t>
            </a:r>
          </a:p>
          <a:p>
            <a:pPr algn="just">
              <a:buFont typeface="Wingdings" pitchFamily="2" charset="2"/>
              <a:buChar char="Ø"/>
            </a:pPr>
            <a:endParaRPr lang="en-US" dirty="0" smtClean="0">
              <a:latin typeface="Times New Roman"/>
              <a:cs typeface="Times New Roman"/>
            </a:endParaRPr>
          </a:p>
          <a:p>
            <a:pPr algn="just">
              <a:buFont typeface="Wingdings" pitchFamily="2" charset="2"/>
              <a:buChar char="Ø"/>
            </a:pPr>
            <a:r>
              <a:rPr lang="en-US" dirty="0" smtClean="0">
                <a:latin typeface="Times New Roman"/>
                <a:cs typeface="Times New Roman"/>
              </a:rPr>
              <a:t>Live chat </a:t>
            </a:r>
            <a:r>
              <a:rPr lang="en-US" dirty="0" smtClean="0">
                <a:latin typeface="Times New Roman"/>
                <a:cs typeface="Times New Roman"/>
              </a:rPr>
              <a:t>application.</a:t>
            </a:r>
            <a:endParaRPr lang="en-US" dirty="0" smtClean="0">
              <a:latin typeface="Times New Roman"/>
              <a:cs typeface="Times New Roman"/>
            </a:endParaRPr>
          </a:p>
          <a:p>
            <a:pPr algn="just">
              <a:buNone/>
            </a:pPr>
            <a:r>
              <a:rPr lang="en-US" dirty="0">
                <a:latin typeface="Times New Roman"/>
                <a:cs typeface="Times New Roman"/>
              </a:rPr>
              <a:t> </a:t>
            </a:r>
            <a:r>
              <a:rPr lang="en-US" dirty="0"/>
              <a:t> </a:t>
            </a:r>
            <a:r>
              <a:rPr lang="en-US" dirty="0" smtClean="0"/>
              <a:t/>
            </a:r>
            <a:br>
              <a:rPr lang="en-US" dirty="0" smtClean="0"/>
            </a:br>
            <a:endParaRPr dirty="0"/>
          </a:p>
        </p:txBody>
      </p:sp>
    </p:spTree>
    <p:extLst>
      <p:ext uri="{BB962C8B-B14F-4D97-AF65-F5344CB8AC3E}">
        <p14:creationId xmlns="" xmlns:p14="http://schemas.microsoft.com/office/powerpoint/2010/main" val="2412680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Algorithm</a:t>
            </a:r>
            <a:r>
              <a:rPr lang="en-US" dirty="0"/>
              <a:t> </a:t>
            </a:r>
          </a:p>
        </p:txBody>
      </p:sp>
      <p:sp>
        <p:nvSpPr>
          <p:cNvPr id="3" name="Content Placeholder 2"/>
          <p:cNvSpPr>
            <a:spLocks noGrp="1"/>
          </p:cNvSpPr>
          <p:nvPr>
            <p:ph sz="quarter" idx="1"/>
          </p:nvPr>
        </p:nvSpPr>
        <p:spPr/>
        <p:txBody>
          <a:bodyPr vert="horz" lIns="91440" tIns="45720" rIns="91440" bIns="45720" rtlCol="0" anchor="t">
            <a:normAutofit/>
          </a:bodyPr>
          <a:lstStyle/>
          <a:p>
            <a:pPr>
              <a:buFont typeface="Wingdings" pitchFamily="2" charset="2"/>
              <a:buChar char="Ø"/>
            </a:pPr>
            <a:r>
              <a:rPr lang="en-US" b="1" dirty="0" smtClean="0">
                <a:latin typeface="Times New Roman"/>
                <a:cs typeface="Times New Roman"/>
              </a:rPr>
              <a:t>Fine gained </a:t>
            </a:r>
            <a:r>
              <a:rPr lang="en-US" b="1" dirty="0">
                <a:latin typeface="Times New Roman"/>
                <a:cs typeface="Times New Roman"/>
              </a:rPr>
              <a:t>technique</a:t>
            </a:r>
            <a:r>
              <a:rPr lang="en-US" dirty="0">
                <a:latin typeface="Times New Roman"/>
                <a:cs typeface="Times New Roman"/>
              </a:rPr>
              <a:t>: it finds the best answers with the help of users rating.</a:t>
            </a:r>
            <a:endParaRPr lang="en-US" dirty="0"/>
          </a:p>
          <a:p>
            <a:pPr>
              <a:buFont typeface="Wingdings" pitchFamily="2" charset="2"/>
              <a:buChar char="Ø"/>
            </a:pPr>
            <a:r>
              <a:rPr lang="en-US" b="1" dirty="0">
                <a:latin typeface="Times New Roman"/>
                <a:cs typeface="Times New Roman"/>
              </a:rPr>
              <a:t>Social based potential answers</a:t>
            </a:r>
            <a:r>
              <a:rPr lang="en-US" dirty="0">
                <a:latin typeface="Times New Roman"/>
                <a:cs typeface="Times New Roman"/>
              </a:rPr>
              <a:t>: Find posted question answers in local community</a:t>
            </a:r>
            <a:endParaRPr dirty="0"/>
          </a:p>
          <a:p>
            <a:pPr>
              <a:buFont typeface="Wingdings" pitchFamily="2" charset="2"/>
              <a:buChar char="Ø"/>
            </a:pPr>
            <a:r>
              <a:rPr lang="en-US" b="1" dirty="0">
                <a:latin typeface="Times New Roman"/>
                <a:cs typeface="Times New Roman"/>
              </a:rPr>
              <a:t>Global Based Potential answers</a:t>
            </a:r>
            <a:r>
              <a:rPr lang="en-US" dirty="0">
                <a:latin typeface="Times New Roman"/>
                <a:cs typeface="Times New Roman"/>
              </a:rPr>
              <a:t>: Find same question's answers in different answers</a:t>
            </a:r>
            <a:endParaRPr lang="en-US" dirty="0"/>
          </a:p>
          <a:p>
            <a:pPr>
              <a:buFont typeface="Wingdings" pitchFamily="2" charset="2"/>
              <a:buChar char="Ø"/>
            </a:pPr>
            <a:r>
              <a:rPr lang="en-US" b="1" dirty="0">
                <a:latin typeface="Times New Roman"/>
                <a:cs typeface="Times New Roman"/>
              </a:rPr>
              <a:t>Reward System</a:t>
            </a:r>
            <a:r>
              <a:rPr lang="en-US" dirty="0">
                <a:latin typeface="Times New Roman"/>
                <a:cs typeface="Times New Roman"/>
              </a:rPr>
              <a:t>: Best answers get reward for best answers.</a:t>
            </a:r>
            <a:endParaRPr dirty="0"/>
          </a:p>
          <a:p>
            <a:pPr>
              <a:buFont typeface="Wingdings" pitchFamily="2" charset="2"/>
              <a:buChar char="Ø"/>
            </a:pPr>
            <a:r>
              <a:rPr lang="en-US" b="1" dirty="0">
                <a:latin typeface="Times New Roman"/>
                <a:cs typeface="Times New Roman"/>
              </a:rPr>
              <a:t>Fuzzy spell check API</a:t>
            </a:r>
            <a:r>
              <a:rPr lang="en-US" dirty="0">
                <a:latin typeface="Times New Roman"/>
                <a:cs typeface="Times New Roman"/>
              </a:rPr>
              <a:t>: to check the spelling of posted question</a:t>
            </a:r>
          </a:p>
          <a:p>
            <a:pPr>
              <a:buFont typeface="Wingdings" pitchFamily="2" charset="2"/>
              <a:buChar char="Ø"/>
            </a:pPr>
            <a:r>
              <a:rPr lang="en-US" b="1" dirty="0" smtClean="0">
                <a:latin typeface="Times New Roman"/>
                <a:cs typeface="Times New Roman"/>
              </a:rPr>
              <a:t>Live Chat application:</a:t>
            </a:r>
            <a:r>
              <a:rPr lang="en-US" dirty="0" smtClean="0">
                <a:latin typeface="Times New Roman"/>
                <a:cs typeface="Times New Roman"/>
              </a:rPr>
              <a:t> </a:t>
            </a:r>
            <a:r>
              <a:rPr lang="en-US" dirty="0">
                <a:latin typeface="Times New Roman"/>
                <a:cs typeface="Times New Roman"/>
              </a:rPr>
              <a:t>is techniques to find the answers at online discussion</a:t>
            </a:r>
          </a:p>
          <a:p>
            <a:endParaRPr lang="en-US" dirty="0"/>
          </a:p>
        </p:txBody>
      </p:sp>
    </p:spTree>
    <p:extLst>
      <p:ext uri="{BB962C8B-B14F-4D97-AF65-F5344CB8AC3E}">
        <p14:creationId xmlns="" xmlns:p14="http://schemas.microsoft.com/office/powerpoint/2010/main" val="1509698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8" y="66679"/>
            <a:ext cx="11102975" cy="1049617"/>
          </a:xfrm>
        </p:spPr>
        <p:txBody>
          <a:bodyPr>
            <a:normAutofit/>
          </a:bodyPr>
          <a:lstStyle/>
          <a:p>
            <a:pPr algn="ctr"/>
            <a:r>
              <a:rPr lang="en-US" b="1" dirty="0">
                <a:solidFill>
                  <a:schemeClr val="tx1"/>
                </a:solidFill>
              </a:rPr>
              <a:t>System Requirement</a:t>
            </a:r>
            <a:r>
              <a:rPr lang="en-US" dirty="0"/>
              <a:t> </a:t>
            </a:r>
            <a:endParaRPr lang="en-US" dirty="0" err="1"/>
          </a:p>
        </p:txBody>
      </p:sp>
      <p:sp>
        <p:nvSpPr>
          <p:cNvPr id="4" name="Content Placeholder 3"/>
          <p:cNvSpPr>
            <a:spLocks noGrp="1"/>
          </p:cNvSpPr>
          <p:nvPr>
            <p:ph sz="quarter" idx="1"/>
          </p:nvPr>
        </p:nvSpPr>
        <p:spPr>
          <a:xfrm>
            <a:off x="838200" y="1110490"/>
            <a:ext cx="10515600" cy="5066477"/>
          </a:xfrm>
        </p:spPr>
        <p:txBody>
          <a:bodyPr vert="horz" lIns="91440" tIns="45720" rIns="91440" bIns="45720" rtlCol="0" anchor="t">
            <a:normAutofit/>
          </a:bodyPr>
          <a:lstStyle/>
          <a:p>
            <a:r>
              <a:rPr lang="en-US" dirty="0"/>
              <a:t> </a:t>
            </a:r>
            <a:r>
              <a:rPr lang="en-US" b="1" dirty="0"/>
              <a:t>Software Requirement:</a:t>
            </a:r>
          </a:p>
          <a:p>
            <a:pPr marL="0" indent="0">
              <a:buFont typeface="Wingdings" pitchFamily="2" charset="2"/>
              <a:buChar char="Ø"/>
            </a:pPr>
            <a:r>
              <a:rPr lang="en-US" dirty="0"/>
              <a:t>                    Language: Java, Advance </a:t>
            </a:r>
            <a:r>
              <a:rPr lang="en-US" dirty="0" smtClean="0"/>
              <a:t>Java</a:t>
            </a:r>
            <a:endParaRPr lang="en-US" dirty="0"/>
          </a:p>
          <a:p>
            <a:pPr marL="0" indent="0">
              <a:buFont typeface="Wingdings" pitchFamily="2" charset="2"/>
              <a:buChar char="Ø"/>
            </a:pPr>
            <a:r>
              <a:rPr lang="en-US" dirty="0"/>
              <a:t>                    User database: </a:t>
            </a:r>
            <a:r>
              <a:rPr lang="en-US" dirty="0" smtClean="0"/>
              <a:t>MySQL</a:t>
            </a:r>
            <a:r>
              <a:rPr lang="en-US" dirty="0"/>
              <a:t> </a:t>
            </a:r>
            <a:endParaRPr dirty="0"/>
          </a:p>
          <a:p>
            <a:pPr marL="0" indent="0">
              <a:buNone/>
            </a:pPr>
            <a:endParaRPr lang="en-US" dirty="0"/>
          </a:p>
          <a:p>
            <a:r>
              <a:rPr lang="en-US" b="1" dirty="0"/>
              <a:t>Hardware Requirement: </a:t>
            </a:r>
            <a:endParaRPr dirty="0"/>
          </a:p>
          <a:p>
            <a:pPr marL="0" indent="0">
              <a:buFont typeface="Wingdings" pitchFamily="2" charset="2"/>
              <a:buChar char="Ø"/>
            </a:pPr>
            <a:r>
              <a:rPr lang="en-US" dirty="0"/>
              <a:t>                     RAM 4 GB, </a:t>
            </a:r>
            <a:endParaRPr dirty="0"/>
          </a:p>
          <a:p>
            <a:pPr marL="0" indent="0">
              <a:buFont typeface="Wingdings" pitchFamily="2" charset="2"/>
              <a:buChar char="Ø"/>
            </a:pPr>
            <a:r>
              <a:rPr lang="en-US" dirty="0"/>
              <a:t>                    Processor Intel core i3, </a:t>
            </a:r>
            <a:endParaRPr dirty="0"/>
          </a:p>
          <a:p>
            <a:pPr marL="0" indent="0">
              <a:buFont typeface="Wingdings" pitchFamily="2" charset="2"/>
              <a:buChar char="Ø"/>
            </a:pPr>
            <a:r>
              <a:rPr lang="en-US" dirty="0"/>
              <a:t>                    Windows OS: 8, 8.1,10.</a:t>
            </a:r>
            <a:endParaRPr dirty="0"/>
          </a:p>
          <a:p>
            <a:endParaRPr lang="en-US" dirty="0"/>
          </a:p>
        </p:txBody>
      </p:sp>
    </p:spTree>
    <p:extLst>
      <p:ext uri="{BB962C8B-B14F-4D97-AF65-F5344CB8AC3E}">
        <p14:creationId xmlns="" xmlns:p14="http://schemas.microsoft.com/office/powerpoint/2010/main" val="3003593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vert="horz" lIns="91440" tIns="45720" rIns="91440" bIns="45720" rtlCol="0" anchor="t">
            <a:normAutofit/>
          </a:bodyPr>
          <a:lstStyle/>
          <a:p>
            <a:pPr marL="0" indent="0" algn="ctr">
              <a:buNone/>
            </a:pPr>
            <a:endParaRPr lang="en-US" sz="8800" dirty="0"/>
          </a:p>
          <a:p>
            <a:pPr marL="0" indent="0" algn="ctr">
              <a:buNone/>
            </a:pPr>
            <a:r>
              <a:rPr lang="en-US" sz="8800" dirty="0"/>
              <a:t>Thank You</a:t>
            </a:r>
            <a:endParaRPr lang="en-US" dirty="0"/>
          </a:p>
        </p:txBody>
      </p:sp>
    </p:spTree>
    <p:extLst>
      <p:ext uri="{BB962C8B-B14F-4D97-AF65-F5344CB8AC3E}">
        <p14:creationId xmlns="" xmlns:p14="http://schemas.microsoft.com/office/powerpoint/2010/main" val="26828328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7986</TotalTime>
  <Words>194</Words>
  <Application>Microsoft Office PowerPoint</Application>
  <PresentationFormat>Custom</PresentationFormat>
  <Paragraphs>32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Equity</vt:lpstr>
      <vt:lpstr> Community based Question answering system (Using neural network and core NLP process)  </vt:lpstr>
      <vt:lpstr>Problem Statement</vt:lpstr>
      <vt:lpstr>System Feature</vt:lpstr>
      <vt:lpstr>Algorithm </vt:lpstr>
      <vt:lpstr>System Requirement </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dc:creator>
  <cp:lastModifiedBy>Tushar Nemade</cp:lastModifiedBy>
  <cp:revision>31</cp:revision>
  <dcterms:created xsi:type="dcterms:W3CDTF">2013-07-15T20:26:40Z</dcterms:created>
  <dcterms:modified xsi:type="dcterms:W3CDTF">2018-08-24T05:13:06Z</dcterms:modified>
</cp:coreProperties>
</file>