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8"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8A101-149C-4295-8E2D-2795FA1E83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49FCA3E-1B44-4B8D-870E-FDA95BF894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BFD2299-2B74-46B3-B1DE-C6E9C2D185E4}"/>
              </a:ext>
            </a:extLst>
          </p:cNvPr>
          <p:cNvSpPr>
            <a:spLocks noGrp="1"/>
          </p:cNvSpPr>
          <p:nvPr>
            <p:ph type="dt" sz="half" idx="10"/>
          </p:nvPr>
        </p:nvSpPr>
        <p:spPr/>
        <p:txBody>
          <a:bodyPr/>
          <a:lstStyle/>
          <a:p>
            <a:fld id="{2074F69B-9DB2-4FE4-9CCF-5CFED24A1FAF}" type="datetimeFigureOut">
              <a:rPr lang="en-IN" smtClean="0"/>
              <a:t>24-08-2018</a:t>
            </a:fld>
            <a:endParaRPr lang="en-IN"/>
          </a:p>
        </p:txBody>
      </p:sp>
      <p:sp>
        <p:nvSpPr>
          <p:cNvPr id="5" name="Footer Placeholder 4">
            <a:extLst>
              <a:ext uri="{FF2B5EF4-FFF2-40B4-BE49-F238E27FC236}">
                <a16:creationId xmlns:a16="http://schemas.microsoft.com/office/drawing/2014/main" id="{FDA3689F-C890-47A0-B5B5-0C30436A03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C4C979-A104-4858-97ED-6A74741BA040}"/>
              </a:ext>
            </a:extLst>
          </p:cNvPr>
          <p:cNvSpPr>
            <a:spLocks noGrp="1"/>
          </p:cNvSpPr>
          <p:nvPr>
            <p:ph type="sldNum" sz="quarter" idx="12"/>
          </p:nvPr>
        </p:nvSpPr>
        <p:spPr/>
        <p:txBody>
          <a:bodyPr/>
          <a:lstStyle/>
          <a:p>
            <a:fld id="{C3E0C14E-EAFA-4EFB-AE8C-47C8FDCAAB65}" type="slidenum">
              <a:rPr lang="en-IN" smtClean="0"/>
              <a:t>‹#›</a:t>
            </a:fld>
            <a:endParaRPr lang="en-IN"/>
          </a:p>
        </p:txBody>
      </p:sp>
    </p:spTree>
    <p:extLst>
      <p:ext uri="{BB962C8B-B14F-4D97-AF65-F5344CB8AC3E}">
        <p14:creationId xmlns:p14="http://schemas.microsoft.com/office/powerpoint/2010/main" val="191245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1F067-4E36-43DC-A2F3-9F297F86726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4BD560-0858-4CDE-84CE-C0E78267328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CAD407-B0EA-4D04-ABB2-2F8BC3A0D89C}"/>
              </a:ext>
            </a:extLst>
          </p:cNvPr>
          <p:cNvSpPr>
            <a:spLocks noGrp="1"/>
          </p:cNvSpPr>
          <p:nvPr>
            <p:ph type="dt" sz="half" idx="10"/>
          </p:nvPr>
        </p:nvSpPr>
        <p:spPr/>
        <p:txBody>
          <a:bodyPr/>
          <a:lstStyle/>
          <a:p>
            <a:fld id="{2074F69B-9DB2-4FE4-9CCF-5CFED24A1FAF}" type="datetimeFigureOut">
              <a:rPr lang="en-IN" smtClean="0"/>
              <a:t>24-08-2018</a:t>
            </a:fld>
            <a:endParaRPr lang="en-IN"/>
          </a:p>
        </p:txBody>
      </p:sp>
      <p:sp>
        <p:nvSpPr>
          <p:cNvPr id="5" name="Footer Placeholder 4">
            <a:extLst>
              <a:ext uri="{FF2B5EF4-FFF2-40B4-BE49-F238E27FC236}">
                <a16:creationId xmlns:a16="http://schemas.microsoft.com/office/drawing/2014/main" id="{0D048DF6-08B5-4933-A89F-434933D880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65051E-E52D-460A-A110-6AAB2DF600D9}"/>
              </a:ext>
            </a:extLst>
          </p:cNvPr>
          <p:cNvSpPr>
            <a:spLocks noGrp="1"/>
          </p:cNvSpPr>
          <p:nvPr>
            <p:ph type="sldNum" sz="quarter" idx="12"/>
          </p:nvPr>
        </p:nvSpPr>
        <p:spPr/>
        <p:txBody>
          <a:bodyPr/>
          <a:lstStyle/>
          <a:p>
            <a:fld id="{C3E0C14E-EAFA-4EFB-AE8C-47C8FDCAAB65}" type="slidenum">
              <a:rPr lang="en-IN" smtClean="0"/>
              <a:t>‹#›</a:t>
            </a:fld>
            <a:endParaRPr lang="en-IN"/>
          </a:p>
        </p:txBody>
      </p:sp>
    </p:spTree>
    <p:extLst>
      <p:ext uri="{BB962C8B-B14F-4D97-AF65-F5344CB8AC3E}">
        <p14:creationId xmlns:p14="http://schemas.microsoft.com/office/powerpoint/2010/main" val="3136223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AC427A-0741-42C4-B289-AEC28A2F8B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46BE5BA-235C-4352-AE79-DDED130D479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9ED679-C8DC-4421-9C17-FB1DBD143488}"/>
              </a:ext>
            </a:extLst>
          </p:cNvPr>
          <p:cNvSpPr>
            <a:spLocks noGrp="1"/>
          </p:cNvSpPr>
          <p:nvPr>
            <p:ph type="dt" sz="half" idx="10"/>
          </p:nvPr>
        </p:nvSpPr>
        <p:spPr/>
        <p:txBody>
          <a:bodyPr/>
          <a:lstStyle/>
          <a:p>
            <a:fld id="{2074F69B-9DB2-4FE4-9CCF-5CFED24A1FAF}" type="datetimeFigureOut">
              <a:rPr lang="en-IN" smtClean="0"/>
              <a:t>24-08-2018</a:t>
            </a:fld>
            <a:endParaRPr lang="en-IN"/>
          </a:p>
        </p:txBody>
      </p:sp>
      <p:sp>
        <p:nvSpPr>
          <p:cNvPr id="5" name="Footer Placeholder 4">
            <a:extLst>
              <a:ext uri="{FF2B5EF4-FFF2-40B4-BE49-F238E27FC236}">
                <a16:creationId xmlns:a16="http://schemas.microsoft.com/office/drawing/2014/main" id="{CAE2126D-49D2-4806-B579-5A4C9BF729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529E08-EB31-4F4A-9F4F-6C07B7D8D97C}"/>
              </a:ext>
            </a:extLst>
          </p:cNvPr>
          <p:cNvSpPr>
            <a:spLocks noGrp="1"/>
          </p:cNvSpPr>
          <p:nvPr>
            <p:ph type="sldNum" sz="quarter" idx="12"/>
          </p:nvPr>
        </p:nvSpPr>
        <p:spPr/>
        <p:txBody>
          <a:bodyPr/>
          <a:lstStyle/>
          <a:p>
            <a:fld id="{C3E0C14E-EAFA-4EFB-AE8C-47C8FDCAAB65}" type="slidenum">
              <a:rPr lang="en-IN" smtClean="0"/>
              <a:t>‹#›</a:t>
            </a:fld>
            <a:endParaRPr lang="en-IN"/>
          </a:p>
        </p:txBody>
      </p:sp>
    </p:spTree>
    <p:extLst>
      <p:ext uri="{BB962C8B-B14F-4D97-AF65-F5344CB8AC3E}">
        <p14:creationId xmlns:p14="http://schemas.microsoft.com/office/powerpoint/2010/main" val="3947739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736C1-70A1-4D37-B67E-44654F1B7E7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FDFF852-157B-433B-B2B2-08642E16843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A6C73D-9B57-4E3D-8F8F-2B2C98985411}"/>
              </a:ext>
            </a:extLst>
          </p:cNvPr>
          <p:cNvSpPr>
            <a:spLocks noGrp="1"/>
          </p:cNvSpPr>
          <p:nvPr>
            <p:ph type="dt" sz="half" idx="10"/>
          </p:nvPr>
        </p:nvSpPr>
        <p:spPr/>
        <p:txBody>
          <a:bodyPr/>
          <a:lstStyle/>
          <a:p>
            <a:fld id="{2074F69B-9DB2-4FE4-9CCF-5CFED24A1FAF}" type="datetimeFigureOut">
              <a:rPr lang="en-IN" smtClean="0"/>
              <a:t>24-08-2018</a:t>
            </a:fld>
            <a:endParaRPr lang="en-IN"/>
          </a:p>
        </p:txBody>
      </p:sp>
      <p:sp>
        <p:nvSpPr>
          <p:cNvPr id="5" name="Footer Placeholder 4">
            <a:extLst>
              <a:ext uri="{FF2B5EF4-FFF2-40B4-BE49-F238E27FC236}">
                <a16:creationId xmlns:a16="http://schemas.microsoft.com/office/drawing/2014/main" id="{F857A135-BB2A-4C9D-87B5-7933857E9F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A082E0-0929-40D0-8ADA-DCDEDC59C6A0}"/>
              </a:ext>
            </a:extLst>
          </p:cNvPr>
          <p:cNvSpPr>
            <a:spLocks noGrp="1"/>
          </p:cNvSpPr>
          <p:nvPr>
            <p:ph type="sldNum" sz="quarter" idx="12"/>
          </p:nvPr>
        </p:nvSpPr>
        <p:spPr/>
        <p:txBody>
          <a:bodyPr/>
          <a:lstStyle/>
          <a:p>
            <a:fld id="{C3E0C14E-EAFA-4EFB-AE8C-47C8FDCAAB65}" type="slidenum">
              <a:rPr lang="en-IN" smtClean="0"/>
              <a:t>‹#›</a:t>
            </a:fld>
            <a:endParaRPr lang="en-IN"/>
          </a:p>
        </p:txBody>
      </p:sp>
    </p:spTree>
    <p:extLst>
      <p:ext uri="{BB962C8B-B14F-4D97-AF65-F5344CB8AC3E}">
        <p14:creationId xmlns:p14="http://schemas.microsoft.com/office/powerpoint/2010/main" val="715963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98AD0-8969-496B-A46D-C664434394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25AB9D3-796A-4C1B-AD9A-63A8FF3EE6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C049E23-12D8-4CBB-9518-480E2042A478}"/>
              </a:ext>
            </a:extLst>
          </p:cNvPr>
          <p:cNvSpPr>
            <a:spLocks noGrp="1"/>
          </p:cNvSpPr>
          <p:nvPr>
            <p:ph type="dt" sz="half" idx="10"/>
          </p:nvPr>
        </p:nvSpPr>
        <p:spPr/>
        <p:txBody>
          <a:bodyPr/>
          <a:lstStyle/>
          <a:p>
            <a:fld id="{2074F69B-9DB2-4FE4-9CCF-5CFED24A1FAF}" type="datetimeFigureOut">
              <a:rPr lang="en-IN" smtClean="0"/>
              <a:t>24-08-2018</a:t>
            </a:fld>
            <a:endParaRPr lang="en-IN"/>
          </a:p>
        </p:txBody>
      </p:sp>
      <p:sp>
        <p:nvSpPr>
          <p:cNvPr id="5" name="Footer Placeholder 4">
            <a:extLst>
              <a:ext uri="{FF2B5EF4-FFF2-40B4-BE49-F238E27FC236}">
                <a16:creationId xmlns:a16="http://schemas.microsoft.com/office/drawing/2014/main" id="{E1C2A8B0-474C-458F-AF35-6445903AF4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3E82F9-6B0A-436A-BED4-ECA38031606F}"/>
              </a:ext>
            </a:extLst>
          </p:cNvPr>
          <p:cNvSpPr>
            <a:spLocks noGrp="1"/>
          </p:cNvSpPr>
          <p:nvPr>
            <p:ph type="sldNum" sz="quarter" idx="12"/>
          </p:nvPr>
        </p:nvSpPr>
        <p:spPr/>
        <p:txBody>
          <a:bodyPr/>
          <a:lstStyle/>
          <a:p>
            <a:fld id="{C3E0C14E-EAFA-4EFB-AE8C-47C8FDCAAB65}" type="slidenum">
              <a:rPr lang="en-IN" smtClean="0"/>
              <a:t>‹#›</a:t>
            </a:fld>
            <a:endParaRPr lang="en-IN"/>
          </a:p>
        </p:txBody>
      </p:sp>
    </p:spTree>
    <p:extLst>
      <p:ext uri="{BB962C8B-B14F-4D97-AF65-F5344CB8AC3E}">
        <p14:creationId xmlns:p14="http://schemas.microsoft.com/office/powerpoint/2010/main" val="3672207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D3D7A-27FF-4823-A742-7F5F898774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73F057-C580-4651-A79C-42E336EC7D0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41CB1A6-2160-442D-8D7C-287EC8AA5A6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5CB02C3-07A9-411A-81E0-40BA6C6355D8}"/>
              </a:ext>
            </a:extLst>
          </p:cNvPr>
          <p:cNvSpPr>
            <a:spLocks noGrp="1"/>
          </p:cNvSpPr>
          <p:nvPr>
            <p:ph type="dt" sz="half" idx="10"/>
          </p:nvPr>
        </p:nvSpPr>
        <p:spPr/>
        <p:txBody>
          <a:bodyPr/>
          <a:lstStyle/>
          <a:p>
            <a:fld id="{2074F69B-9DB2-4FE4-9CCF-5CFED24A1FAF}" type="datetimeFigureOut">
              <a:rPr lang="en-IN" smtClean="0"/>
              <a:t>24-08-2018</a:t>
            </a:fld>
            <a:endParaRPr lang="en-IN"/>
          </a:p>
        </p:txBody>
      </p:sp>
      <p:sp>
        <p:nvSpPr>
          <p:cNvPr id="6" name="Footer Placeholder 5">
            <a:extLst>
              <a:ext uri="{FF2B5EF4-FFF2-40B4-BE49-F238E27FC236}">
                <a16:creationId xmlns:a16="http://schemas.microsoft.com/office/drawing/2014/main" id="{B477D6D3-8676-4953-9609-550FE3BC2F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B4F6DCA-5503-45B5-A97F-9E82111401FA}"/>
              </a:ext>
            </a:extLst>
          </p:cNvPr>
          <p:cNvSpPr>
            <a:spLocks noGrp="1"/>
          </p:cNvSpPr>
          <p:nvPr>
            <p:ph type="sldNum" sz="quarter" idx="12"/>
          </p:nvPr>
        </p:nvSpPr>
        <p:spPr/>
        <p:txBody>
          <a:bodyPr/>
          <a:lstStyle/>
          <a:p>
            <a:fld id="{C3E0C14E-EAFA-4EFB-AE8C-47C8FDCAAB65}" type="slidenum">
              <a:rPr lang="en-IN" smtClean="0"/>
              <a:t>‹#›</a:t>
            </a:fld>
            <a:endParaRPr lang="en-IN"/>
          </a:p>
        </p:txBody>
      </p:sp>
    </p:spTree>
    <p:extLst>
      <p:ext uri="{BB962C8B-B14F-4D97-AF65-F5344CB8AC3E}">
        <p14:creationId xmlns:p14="http://schemas.microsoft.com/office/powerpoint/2010/main" val="3117267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E2332-1291-4F83-91BB-A4C5F8CE544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EEE598A-0E2B-47A1-8D16-BEFD942565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4D0937D-7CB7-4D86-94E0-A851C673AF4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12A054A-AADA-4D6E-9C06-9DFB00C85E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FC3C265-5B69-4B40-9740-463D44B1254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C20AFAD-6AAD-40BD-A4E5-E81C493FE0F1}"/>
              </a:ext>
            </a:extLst>
          </p:cNvPr>
          <p:cNvSpPr>
            <a:spLocks noGrp="1"/>
          </p:cNvSpPr>
          <p:nvPr>
            <p:ph type="dt" sz="half" idx="10"/>
          </p:nvPr>
        </p:nvSpPr>
        <p:spPr/>
        <p:txBody>
          <a:bodyPr/>
          <a:lstStyle/>
          <a:p>
            <a:fld id="{2074F69B-9DB2-4FE4-9CCF-5CFED24A1FAF}" type="datetimeFigureOut">
              <a:rPr lang="en-IN" smtClean="0"/>
              <a:t>24-08-2018</a:t>
            </a:fld>
            <a:endParaRPr lang="en-IN"/>
          </a:p>
        </p:txBody>
      </p:sp>
      <p:sp>
        <p:nvSpPr>
          <p:cNvPr id="8" name="Footer Placeholder 7">
            <a:extLst>
              <a:ext uri="{FF2B5EF4-FFF2-40B4-BE49-F238E27FC236}">
                <a16:creationId xmlns:a16="http://schemas.microsoft.com/office/drawing/2014/main" id="{1F47D284-E0D6-469A-872C-25562FE4449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B0FEA0D-E4B6-4D27-B8A9-2616F0BD6660}"/>
              </a:ext>
            </a:extLst>
          </p:cNvPr>
          <p:cNvSpPr>
            <a:spLocks noGrp="1"/>
          </p:cNvSpPr>
          <p:nvPr>
            <p:ph type="sldNum" sz="quarter" idx="12"/>
          </p:nvPr>
        </p:nvSpPr>
        <p:spPr/>
        <p:txBody>
          <a:bodyPr/>
          <a:lstStyle/>
          <a:p>
            <a:fld id="{C3E0C14E-EAFA-4EFB-AE8C-47C8FDCAAB65}" type="slidenum">
              <a:rPr lang="en-IN" smtClean="0"/>
              <a:t>‹#›</a:t>
            </a:fld>
            <a:endParaRPr lang="en-IN"/>
          </a:p>
        </p:txBody>
      </p:sp>
    </p:spTree>
    <p:extLst>
      <p:ext uri="{BB962C8B-B14F-4D97-AF65-F5344CB8AC3E}">
        <p14:creationId xmlns:p14="http://schemas.microsoft.com/office/powerpoint/2010/main" val="3986354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B8021-88A5-400F-944A-478EFCEA201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0BF4616-ED7D-4B87-A2CB-F21CE4BFBD71}"/>
              </a:ext>
            </a:extLst>
          </p:cNvPr>
          <p:cNvSpPr>
            <a:spLocks noGrp="1"/>
          </p:cNvSpPr>
          <p:nvPr>
            <p:ph type="dt" sz="half" idx="10"/>
          </p:nvPr>
        </p:nvSpPr>
        <p:spPr/>
        <p:txBody>
          <a:bodyPr/>
          <a:lstStyle/>
          <a:p>
            <a:fld id="{2074F69B-9DB2-4FE4-9CCF-5CFED24A1FAF}" type="datetimeFigureOut">
              <a:rPr lang="en-IN" smtClean="0"/>
              <a:t>24-08-2018</a:t>
            </a:fld>
            <a:endParaRPr lang="en-IN"/>
          </a:p>
        </p:txBody>
      </p:sp>
      <p:sp>
        <p:nvSpPr>
          <p:cNvPr id="4" name="Footer Placeholder 3">
            <a:extLst>
              <a:ext uri="{FF2B5EF4-FFF2-40B4-BE49-F238E27FC236}">
                <a16:creationId xmlns:a16="http://schemas.microsoft.com/office/drawing/2014/main" id="{11412AD3-C905-41E8-A5C1-B4EE88FCBC5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B291A67-FF19-4D29-B1A7-E6974AF19EF2}"/>
              </a:ext>
            </a:extLst>
          </p:cNvPr>
          <p:cNvSpPr>
            <a:spLocks noGrp="1"/>
          </p:cNvSpPr>
          <p:nvPr>
            <p:ph type="sldNum" sz="quarter" idx="12"/>
          </p:nvPr>
        </p:nvSpPr>
        <p:spPr/>
        <p:txBody>
          <a:bodyPr/>
          <a:lstStyle/>
          <a:p>
            <a:fld id="{C3E0C14E-EAFA-4EFB-AE8C-47C8FDCAAB65}" type="slidenum">
              <a:rPr lang="en-IN" smtClean="0"/>
              <a:t>‹#›</a:t>
            </a:fld>
            <a:endParaRPr lang="en-IN"/>
          </a:p>
        </p:txBody>
      </p:sp>
    </p:spTree>
    <p:extLst>
      <p:ext uri="{BB962C8B-B14F-4D97-AF65-F5344CB8AC3E}">
        <p14:creationId xmlns:p14="http://schemas.microsoft.com/office/powerpoint/2010/main" val="3237588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BFE3D2-98B9-411B-9C47-0C8DB5C2D5C4}"/>
              </a:ext>
            </a:extLst>
          </p:cNvPr>
          <p:cNvSpPr>
            <a:spLocks noGrp="1"/>
          </p:cNvSpPr>
          <p:nvPr>
            <p:ph type="dt" sz="half" idx="10"/>
          </p:nvPr>
        </p:nvSpPr>
        <p:spPr/>
        <p:txBody>
          <a:bodyPr/>
          <a:lstStyle/>
          <a:p>
            <a:fld id="{2074F69B-9DB2-4FE4-9CCF-5CFED24A1FAF}" type="datetimeFigureOut">
              <a:rPr lang="en-IN" smtClean="0"/>
              <a:t>24-08-2018</a:t>
            </a:fld>
            <a:endParaRPr lang="en-IN"/>
          </a:p>
        </p:txBody>
      </p:sp>
      <p:sp>
        <p:nvSpPr>
          <p:cNvPr id="3" name="Footer Placeholder 2">
            <a:extLst>
              <a:ext uri="{FF2B5EF4-FFF2-40B4-BE49-F238E27FC236}">
                <a16:creationId xmlns:a16="http://schemas.microsoft.com/office/drawing/2014/main" id="{2FEB89DE-5126-4D3C-8447-6C52BF594FC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FAD08E6-CE7F-402E-934C-2C284EF11BB9}"/>
              </a:ext>
            </a:extLst>
          </p:cNvPr>
          <p:cNvSpPr>
            <a:spLocks noGrp="1"/>
          </p:cNvSpPr>
          <p:nvPr>
            <p:ph type="sldNum" sz="quarter" idx="12"/>
          </p:nvPr>
        </p:nvSpPr>
        <p:spPr/>
        <p:txBody>
          <a:bodyPr/>
          <a:lstStyle/>
          <a:p>
            <a:fld id="{C3E0C14E-EAFA-4EFB-AE8C-47C8FDCAAB65}" type="slidenum">
              <a:rPr lang="en-IN" smtClean="0"/>
              <a:t>‹#›</a:t>
            </a:fld>
            <a:endParaRPr lang="en-IN"/>
          </a:p>
        </p:txBody>
      </p:sp>
    </p:spTree>
    <p:extLst>
      <p:ext uri="{BB962C8B-B14F-4D97-AF65-F5344CB8AC3E}">
        <p14:creationId xmlns:p14="http://schemas.microsoft.com/office/powerpoint/2010/main" val="1084587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A9D11-06CD-4411-B19B-116376923B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F017706-7DE7-43B4-BFF6-94D9BFA46F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8E65A72-31F9-4AD7-8B63-3EB7864E3E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6799CAD-8449-4613-8C63-4D42E4AA5C58}"/>
              </a:ext>
            </a:extLst>
          </p:cNvPr>
          <p:cNvSpPr>
            <a:spLocks noGrp="1"/>
          </p:cNvSpPr>
          <p:nvPr>
            <p:ph type="dt" sz="half" idx="10"/>
          </p:nvPr>
        </p:nvSpPr>
        <p:spPr/>
        <p:txBody>
          <a:bodyPr/>
          <a:lstStyle/>
          <a:p>
            <a:fld id="{2074F69B-9DB2-4FE4-9CCF-5CFED24A1FAF}" type="datetimeFigureOut">
              <a:rPr lang="en-IN" smtClean="0"/>
              <a:t>24-08-2018</a:t>
            </a:fld>
            <a:endParaRPr lang="en-IN"/>
          </a:p>
        </p:txBody>
      </p:sp>
      <p:sp>
        <p:nvSpPr>
          <p:cNvPr id="6" name="Footer Placeholder 5">
            <a:extLst>
              <a:ext uri="{FF2B5EF4-FFF2-40B4-BE49-F238E27FC236}">
                <a16:creationId xmlns:a16="http://schemas.microsoft.com/office/drawing/2014/main" id="{6F7B5666-12AD-4074-A188-3EE26A480B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EACD1E-9976-4C91-8EED-4977A3D366E2}"/>
              </a:ext>
            </a:extLst>
          </p:cNvPr>
          <p:cNvSpPr>
            <a:spLocks noGrp="1"/>
          </p:cNvSpPr>
          <p:nvPr>
            <p:ph type="sldNum" sz="quarter" idx="12"/>
          </p:nvPr>
        </p:nvSpPr>
        <p:spPr/>
        <p:txBody>
          <a:bodyPr/>
          <a:lstStyle/>
          <a:p>
            <a:fld id="{C3E0C14E-EAFA-4EFB-AE8C-47C8FDCAAB65}" type="slidenum">
              <a:rPr lang="en-IN" smtClean="0"/>
              <a:t>‹#›</a:t>
            </a:fld>
            <a:endParaRPr lang="en-IN"/>
          </a:p>
        </p:txBody>
      </p:sp>
    </p:spTree>
    <p:extLst>
      <p:ext uri="{BB962C8B-B14F-4D97-AF65-F5344CB8AC3E}">
        <p14:creationId xmlns:p14="http://schemas.microsoft.com/office/powerpoint/2010/main" val="3426807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AC7B4-4858-4DF3-B0E9-12CBDC4EF3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B646F57-8FAB-401D-911F-948C53578D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8D9C1DB-2054-4C09-A960-6B9E77C27A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AD4F64-D6E8-4E07-891B-953E6B77A165}"/>
              </a:ext>
            </a:extLst>
          </p:cNvPr>
          <p:cNvSpPr>
            <a:spLocks noGrp="1"/>
          </p:cNvSpPr>
          <p:nvPr>
            <p:ph type="dt" sz="half" idx="10"/>
          </p:nvPr>
        </p:nvSpPr>
        <p:spPr/>
        <p:txBody>
          <a:bodyPr/>
          <a:lstStyle/>
          <a:p>
            <a:fld id="{2074F69B-9DB2-4FE4-9CCF-5CFED24A1FAF}" type="datetimeFigureOut">
              <a:rPr lang="en-IN" smtClean="0"/>
              <a:t>24-08-2018</a:t>
            </a:fld>
            <a:endParaRPr lang="en-IN"/>
          </a:p>
        </p:txBody>
      </p:sp>
      <p:sp>
        <p:nvSpPr>
          <p:cNvPr id="6" name="Footer Placeholder 5">
            <a:extLst>
              <a:ext uri="{FF2B5EF4-FFF2-40B4-BE49-F238E27FC236}">
                <a16:creationId xmlns:a16="http://schemas.microsoft.com/office/drawing/2014/main" id="{BB9B1E8D-2FC8-456D-B4C9-CFB5C14930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5CFA48-9850-458F-AF85-3DA5750878CF}"/>
              </a:ext>
            </a:extLst>
          </p:cNvPr>
          <p:cNvSpPr>
            <a:spLocks noGrp="1"/>
          </p:cNvSpPr>
          <p:nvPr>
            <p:ph type="sldNum" sz="quarter" idx="12"/>
          </p:nvPr>
        </p:nvSpPr>
        <p:spPr/>
        <p:txBody>
          <a:bodyPr/>
          <a:lstStyle/>
          <a:p>
            <a:fld id="{C3E0C14E-EAFA-4EFB-AE8C-47C8FDCAAB65}" type="slidenum">
              <a:rPr lang="en-IN" smtClean="0"/>
              <a:t>‹#›</a:t>
            </a:fld>
            <a:endParaRPr lang="en-IN"/>
          </a:p>
        </p:txBody>
      </p:sp>
    </p:spTree>
    <p:extLst>
      <p:ext uri="{BB962C8B-B14F-4D97-AF65-F5344CB8AC3E}">
        <p14:creationId xmlns:p14="http://schemas.microsoft.com/office/powerpoint/2010/main" val="2650644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423880-5EBC-47DF-A468-3F6EBE8640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2398121-9028-43AF-9FF2-F931B23947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41F527-BBBA-4401-B465-B74C9E531E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74F69B-9DB2-4FE4-9CCF-5CFED24A1FAF}" type="datetimeFigureOut">
              <a:rPr lang="en-IN" smtClean="0"/>
              <a:t>24-08-2018</a:t>
            </a:fld>
            <a:endParaRPr lang="en-IN"/>
          </a:p>
        </p:txBody>
      </p:sp>
      <p:sp>
        <p:nvSpPr>
          <p:cNvPr id="5" name="Footer Placeholder 4">
            <a:extLst>
              <a:ext uri="{FF2B5EF4-FFF2-40B4-BE49-F238E27FC236}">
                <a16:creationId xmlns:a16="http://schemas.microsoft.com/office/drawing/2014/main" id="{D22A51B7-30B3-42AF-8DBB-037615CDA2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EE19F83-C4A9-4488-AF5B-1A7A8CEF43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E0C14E-EAFA-4EFB-AE8C-47C8FDCAAB65}" type="slidenum">
              <a:rPr lang="en-IN" smtClean="0"/>
              <a:t>‹#›</a:t>
            </a:fld>
            <a:endParaRPr lang="en-IN"/>
          </a:p>
        </p:txBody>
      </p:sp>
    </p:spTree>
    <p:extLst>
      <p:ext uri="{BB962C8B-B14F-4D97-AF65-F5344CB8AC3E}">
        <p14:creationId xmlns:p14="http://schemas.microsoft.com/office/powerpoint/2010/main" val="34469139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7C88D-57AB-4F05-A08C-EF856B66979B}"/>
              </a:ext>
            </a:extLst>
          </p:cNvPr>
          <p:cNvSpPr>
            <a:spLocks noGrp="1"/>
          </p:cNvSpPr>
          <p:nvPr>
            <p:ph type="title"/>
          </p:nvPr>
        </p:nvSpPr>
        <p:spPr/>
        <p:txBody>
          <a:bodyPr/>
          <a:lstStyle/>
          <a:p>
            <a:pPr algn="ctr"/>
            <a:r>
              <a:rPr lang="en-IN" dirty="0"/>
              <a:t>Plant Disease Detection</a:t>
            </a:r>
          </a:p>
        </p:txBody>
      </p:sp>
      <p:sp>
        <p:nvSpPr>
          <p:cNvPr id="3" name="Content Placeholder 2">
            <a:extLst>
              <a:ext uri="{FF2B5EF4-FFF2-40B4-BE49-F238E27FC236}">
                <a16:creationId xmlns:a16="http://schemas.microsoft.com/office/drawing/2014/main" id="{FEC8ED55-A81C-47A7-A96C-D2E408A30B00}"/>
              </a:ext>
            </a:extLst>
          </p:cNvPr>
          <p:cNvSpPr>
            <a:spLocks noGrp="1"/>
          </p:cNvSpPr>
          <p:nvPr>
            <p:ph idx="1"/>
          </p:nvPr>
        </p:nvSpPr>
        <p:spPr/>
        <p:txBody>
          <a:bodyPr/>
          <a:lstStyle/>
          <a:p>
            <a:r>
              <a:rPr lang="en-IN" dirty="0"/>
              <a:t>As India is an agriculture country, above seventy percent of our population depends on the agriculture. Agriculturalist are facing loss due to various crop diseases and it becomes difficult for cultivators to monitor the crop regularly when the cultivated area is huge (acres). As crop diseases  affects adversely on crop quality and yield, timely and accurate disease detection may provide proper solution to prevent these diseases. So, t</a:t>
            </a:r>
            <a:r>
              <a:rPr lang="en-US" dirty="0"/>
              <a:t>o enhance the quality and quantity of the agriculture product </a:t>
            </a:r>
            <a:r>
              <a:rPr lang="en-IN" dirty="0"/>
              <a:t>there </a:t>
            </a:r>
            <a:r>
              <a:rPr lang="en-US" dirty="0"/>
              <a:t>is a need </a:t>
            </a:r>
            <a:r>
              <a:rPr lang="en-IN" dirty="0"/>
              <a:t>of </a:t>
            </a:r>
            <a:r>
              <a:rPr lang="en-US" dirty="0"/>
              <a:t>adopt</a:t>
            </a:r>
            <a:r>
              <a:rPr lang="en-IN" dirty="0" err="1"/>
              <a:t>ing</a:t>
            </a:r>
            <a:r>
              <a:rPr lang="en-US" dirty="0"/>
              <a:t> the new technology</a:t>
            </a:r>
            <a:r>
              <a:rPr lang="en-IN" dirty="0"/>
              <a:t> which will provide cost effective solution in early stages of life cycle of crop. </a:t>
            </a:r>
          </a:p>
        </p:txBody>
      </p:sp>
    </p:spTree>
    <p:extLst>
      <p:ext uri="{BB962C8B-B14F-4D97-AF65-F5344CB8AC3E}">
        <p14:creationId xmlns:p14="http://schemas.microsoft.com/office/powerpoint/2010/main" val="1195192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C5103-FAE7-461C-A0E4-70472DE73E43}"/>
              </a:ext>
            </a:extLst>
          </p:cNvPr>
          <p:cNvSpPr>
            <a:spLocks noGrp="1"/>
          </p:cNvSpPr>
          <p:nvPr>
            <p:ph type="ctrTitle"/>
          </p:nvPr>
        </p:nvSpPr>
        <p:spPr>
          <a:xfrm>
            <a:off x="874644" y="303696"/>
            <a:ext cx="9144000" cy="1296504"/>
          </a:xfrm>
        </p:spPr>
        <p:txBody>
          <a:bodyPr/>
          <a:lstStyle/>
          <a:p>
            <a:r>
              <a:rPr lang="en-IN" dirty="0"/>
              <a:t>Technical Specification</a:t>
            </a:r>
          </a:p>
        </p:txBody>
      </p:sp>
      <p:sp>
        <p:nvSpPr>
          <p:cNvPr id="3" name="Subtitle 2">
            <a:extLst>
              <a:ext uri="{FF2B5EF4-FFF2-40B4-BE49-F238E27FC236}">
                <a16:creationId xmlns:a16="http://schemas.microsoft.com/office/drawing/2014/main" id="{79DEA4C3-D1A8-49F8-B6D0-5F113AD0A806}"/>
              </a:ext>
            </a:extLst>
          </p:cNvPr>
          <p:cNvSpPr>
            <a:spLocks noGrp="1"/>
          </p:cNvSpPr>
          <p:nvPr>
            <p:ph type="subTitle" idx="1"/>
          </p:nvPr>
        </p:nvSpPr>
        <p:spPr>
          <a:xfrm>
            <a:off x="1524000" y="1773238"/>
            <a:ext cx="9144000" cy="1655762"/>
          </a:xfrm>
        </p:spPr>
        <p:txBody>
          <a:bodyPr>
            <a:normAutofit fontScale="92500" lnSpcReduction="10000"/>
          </a:bodyPr>
          <a:lstStyle/>
          <a:p>
            <a:pPr algn="l"/>
            <a:endParaRPr lang="en-IN" dirty="0"/>
          </a:p>
          <a:p>
            <a:pPr algn="l"/>
            <a:r>
              <a:rPr lang="en-IN" dirty="0"/>
              <a:t>1.Mobile Application</a:t>
            </a:r>
          </a:p>
          <a:p>
            <a:pPr algn="l"/>
            <a:r>
              <a:rPr lang="en-IN" dirty="0"/>
              <a:t>2.Java</a:t>
            </a:r>
          </a:p>
          <a:p>
            <a:pPr algn="l"/>
            <a:r>
              <a:rPr lang="en-IN" dirty="0"/>
              <a:t>3.Python.</a:t>
            </a:r>
          </a:p>
        </p:txBody>
      </p:sp>
    </p:spTree>
    <p:extLst>
      <p:ext uri="{BB962C8B-B14F-4D97-AF65-F5344CB8AC3E}">
        <p14:creationId xmlns:p14="http://schemas.microsoft.com/office/powerpoint/2010/main" val="1474371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6AF6A-3FB4-4CA3-BB92-3FA930CBF9B2}"/>
              </a:ext>
            </a:extLst>
          </p:cNvPr>
          <p:cNvSpPr>
            <a:spLocks noGrp="1"/>
          </p:cNvSpPr>
          <p:nvPr>
            <p:ph type="ctrTitle"/>
          </p:nvPr>
        </p:nvSpPr>
        <p:spPr>
          <a:xfrm>
            <a:off x="1524000" y="682315"/>
            <a:ext cx="8600661" cy="1177580"/>
          </a:xfrm>
        </p:spPr>
        <p:txBody>
          <a:bodyPr/>
          <a:lstStyle/>
          <a:p>
            <a:r>
              <a:rPr lang="en-IN" dirty="0"/>
              <a:t>Functional Specification</a:t>
            </a:r>
          </a:p>
        </p:txBody>
      </p:sp>
      <p:sp>
        <p:nvSpPr>
          <p:cNvPr id="3" name="Subtitle 2">
            <a:extLst>
              <a:ext uri="{FF2B5EF4-FFF2-40B4-BE49-F238E27FC236}">
                <a16:creationId xmlns:a16="http://schemas.microsoft.com/office/drawing/2014/main" id="{6F61632C-930B-4BB5-B5EC-F41ED027642F}"/>
              </a:ext>
            </a:extLst>
          </p:cNvPr>
          <p:cNvSpPr>
            <a:spLocks noGrp="1"/>
          </p:cNvSpPr>
          <p:nvPr>
            <p:ph type="subTitle" idx="1"/>
          </p:nvPr>
        </p:nvSpPr>
        <p:spPr>
          <a:xfrm>
            <a:off x="1311967" y="2363856"/>
            <a:ext cx="9316278" cy="2130287"/>
          </a:xfrm>
        </p:spPr>
        <p:txBody>
          <a:bodyPr>
            <a:noAutofit/>
          </a:bodyPr>
          <a:lstStyle/>
          <a:p>
            <a:pPr algn="l"/>
            <a:r>
              <a:rPr lang="en-IN" dirty="0"/>
              <a:t>1.Identification of Disease	</a:t>
            </a:r>
          </a:p>
          <a:p>
            <a:pPr algn="l"/>
            <a:r>
              <a:rPr lang="en-IN" dirty="0"/>
              <a:t>2.Accuracy of Disease:</a:t>
            </a:r>
          </a:p>
          <a:p>
            <a:pPr algn="l"/>
            <a:r>
              <a:rPr lang="en-IN" dirty="0"/>
              <a:t>		percentage of affection of disease.</a:t>
            </a:r>
          </a:p>
          <a:p>
            <a:pPr algn="l"/>
            <a:r>
              <a:rPr lang="en-IN" dirty="0"/>
              <a:t>3.Levels of Disease:</a:t>
            </a:r>
          </a:p>
          <a:p>
            <a:pPr algn="l"/>
            <a:r>
              <a:rPr lang="en-IN" dirty="0"/>
              <a:t>		low, moderate, </a:t>
            </a:r>
            <a:r>
              <a:rPr lang="en-IN" dirty="0" err="1"/>
              <a:t>extream</a:t>
            </a:r>
            <a:endParaRPr lang="en-IN" dirty="0"/>
          </a:p>
          <a:p>
            <a:pPr algn="l"/>
            <a:r>
              <a:rPr lang="en-IN" dirty="0"/>
              <a:t>4.Type of Disease</a:t>
            </a:r>
          </a:p>
          <a:p>
            <a:pPr algn="l"/>
            <a:r>
              <a:rPr lang="en-IN" dirty="0"/>
              <a:t>		different type of </a:t>
            </a:r>
            <a:r>
              <a:rPr lang="en-IN" dirty="0" err="1"/>
              <a:t>diswase</a:t>
            </a:r>
            <a:endParaRPr lang="en-IN" dirty="0"/>
          </a:p>
          <a:p>
            <a:pPr algn="l"/>
            <a:r>
              <a:rPr lang="en-IN" dirty="0"/>
              <a:t>5.Treatement</a:t>
            </a:r>
          </a:p>
          <a:p>
            <a:pPr algn="l"/>
            <a:endParaRPr lang="en-IN" dirty="0"/>
          </a:p>
        </p:txBody>
      </p:sp>
    </p:spTree>
    <p:extLst>
      <p:ext uri="{BB962C8B-B14F-4D97-AF65-F5344CB8AC3E}">
        <p14:creationId xmlns:p14="http://schemas.microsoft.com/office/powerpoint/2010/main" val="4044260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F2780-D591-4B7D-9F2F-4184268F12F2}"/>
              </a:ext>
            </a:extLst>
          </p:cNvPr>
          <p:cNvSpPr>
            <a:spLocks noGrp="1"/>
          </p:cNvSpPr>
          <p:nvPr>
            <p:ph type="ctrTitle"/>
          </p:nvPr>
        </p:nvSpPr>
        <p:spPr>
          <a:xfrm>
            <a:off x="1245704" y="556590"/>
            <a:ext cx="9144000" cy="1247913"/>
          </a:xfrm>
        </p:spPr>
        <p:txBody>
          <a:bodyPr/>
          <a:lstStyle/>
          <a:p>
            <a:r>
              <a:rPr lang="en-IN" dirty="0"/>
              <a:t>External Specification</a:t>
            </a:r>
          </a:p>
        </p:txBody>
      </p:sp>
      <p:sp>
        <p:nvSpPr>
          <p:cNvPr id="3" name="Subtitle 2">
            <a:extLst>
              <a:ext uri="{FF2B5EF4-FFF2-40B4-BE49-F238E27FC236}">
                <a16:creationId xmlns:a16="http://schemas.microsoft.com/office/drawing/2014/main" id="{FC15FA42-0C55-4960-9370-651642B8ACF1}"/>
              </a:ext>
            </a:extLst>
          </p:cNvPr>
          <p:cNvSpPr>
            <a:spLocks noGrp="1"/>
          </p:cNvSpPr>
          <p:nvPr>
            <p:ph type="subTitle" idx="1"/>
          </p:nvPr>
        </p:nvSpPr>
        <p:spPr>
          <a:xfrm>
            <a:off x="1404730" y="2276821"/>
            <a:ext cx="9144000" cy="1655762"/>
          </a:xfrm>
        </p:spPr>
        <p:txBody>
          <a:bodyPr/>
          <a:lstStyle/>
          <a:p>
            <a:pPr algn="l"/>
            <a:r>
              <a:rPr lang="en-IN" dirty="0"/>
              <a:t>1.Camera</a:t>
            </a:r>
          </a:p>
          <a:p>
            <a:pPr algn="l"/>
            <a:r>
              <a:rPr lang="en-IN" dirty="0"/>
              <a:t>2.Internet Connectivity</a:t>
            </a:r>
          </a:p>
          <a:p>
            <a:pPr algn="l"/>
            <a:r>
              <a:rPr lang="en-IN" dirty="0"/>
              <a:t>3.Local Server</a:t>
            </a:r>
          </a:p>
        </p:txBody>
      </p:sp>
    </p:spTree>
    <p:extLst>
      <p:ext uri="{BB962C8B-B14F-4D97-AF65-F5344CB8AC3E}">
        <p14:creationId xmlns:p14="http://schemas.microsoft.com/office/powerpoint/2010/main" val="22881374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TotalTime>
  <Words>146</Words>
  <Application>Microsoft Office PowerPoint</Application>
  <PresentationFormat>Widescreen</PresentationFormat>
  <Paragraphs>20</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Plant Disease Detection</vt:lpstr>
      <vt:lpstr>Technical Specification</vt:lpstr>
      <vt:lpstr>Functional Specification</vt:lpstr>
      <vt:lpstr>External Specification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Plant Disease Detection</dc:title>
  <dc:creator>pravin waghmare</dc:creator>
  <cp:lastModifiedBy>pravin waghmare</cp:lastModifiedBy>
  <cp:revision>8</cp:revision>
  <dcterms:created xsi:type="dcterms:W3CDTF">2018-08-18T17:25:48Z</dcterms:created>
  <dcterms:modified xsi:type="dcterms:W3CDTF">2018-08-24T15:59:30Z</dcterms:modified>
</cp:coreProperties>
</file>