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6754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2e5b41c3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2e5b41c3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88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88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640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38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27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2e5b41c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2e5b41c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85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7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78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2e5b41c3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2e5b41c3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8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5b41c3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5b41c3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12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2e5b41c3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2e5b41c3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8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2e5b41c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2e5b41c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29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670300"/>
            <a:ext cx="6132600" cy="2802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❏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❏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❏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❏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❏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❏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❏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❏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 idx="4294967295"/>
          </p:nvPr>
        </p:nvSpPr>
        <p:spPr>
          <a:xfrm>
            <a:off x="685950" y="1572163"/>
            <a:ext cx="8072100" cy="12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325680"/>
                </a:solidFill>
              </a:rPr>
              <a:t>Project Presentation on</a:t>
            </a:r>
            <a:endParaRPr sz="2400" dirty="0">
              <a:solidFill>
                <a:srgbClr val="3256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3256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325680"/>
                </a:solidFill>
              </a:rPr>
              <a:t>“Depression detection using </a:t>
            </a:r>
            <a:r>
              <a:rPr lang="en" sz="2400" dirty="0" smtClean="0">
                <a:solidFill>
                  <a:srgbClr val="325680"/>
                </a:solidFill>
              </a:rPr>
              <a:t>Voice”</a:t>
            </a:r>
            <a:endParaRPr sz="2400" dirty="0">
              <a:solidFill>
                <a:srgbClr val="325680"/>
              </a:solidFill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2300068" y="197975"/>
            <a:ext cx="6457982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Marathwada Mitra Mandal’s College of Engineering,Karvenagar, Pune-52</a:t>
            </a:r>
            <a:endParaRPr sz="2200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Department of Information Technology</a:t>
            </a:r>
            <a:endParaRPr sz="2200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490500" y="3038325"/>
            <a:ext cx="82677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</a:t>
            </a:r>
            <a:endParaRPr sz="2200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Group - 11</a:t>
            </a:r>
            <a:endParaRPr sz="2200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Under the Guidance of</a:t>
            </a:r>
            <a:endParaRPr sz="2200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Prof. Pratik Kamble.</a:t>
            </a:r>
            <a:endParaRPr sz="2200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9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Diagram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499641"/>
            <a:ext cx="5734272" cy="35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0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Diagram</a:t>
            </a:r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1362564"/>
            <a:ext cx="5784427" cy="3869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>
            <a:off x="814275" y="1670300"/>
            <a:ext cx="6132600" cy="28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We are building a doctor patient android application.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Mental health monitoring.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There are two modules: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❏"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Patient Module:It is going to be the client.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❏"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Doctor Module: It will diagnose that there are any depression symptoms or not.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7" name="Google Shape;277;p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ctrTitle" idx="4294967295"/>
          </p:nvPr>
        </p:nvSpPr>
        <p:spPr>
          <a:xfrm>
            <a:off x="1486150" y="279280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THANK YOU!!!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89" name="Google Shape;289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90" name="Google Shape;290;p22"/>
          <p:cNvGrpSpPr/>
          <p:nvPr/>
        </p:nvGrpSpPr>
        <p:grpSpPr>
          <a:xfrm>
            <a:off x="3295671" y="929784"/>
            <a:ext cx="1659260" cy="1424204"/>
            <a:chOff x="5972700" y="2330200"/>
            <a:chExt cx="411625" cy="387275"/>
          </a:xfrm>
        </p:grpSpPr>
        <p:sp>
          <p:nvSpPr>
            <p:cNvPr id="291" name="Google Shape;291;p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98" name="Google Shape;298;p23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299" name="Google Shape;299;p2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314" name="Google Shape;314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3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320" name="Google Shape;320;p2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3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23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328" name="Google Shape;328;p2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23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3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334" name="Google Shape;334;p2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342" name="Google Shape;342;p23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23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23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351" name="Google Shape;351;p2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23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354" name="Google Shape;354;p2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357" name="Google Shape;357;p2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3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361" name="Google Shape;361;p2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23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369" name="Google Shape;369;p2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3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376" name="Google Shape;376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3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3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382" name="Google Shape;382;p23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385" name="Google Shape;385;p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391" name="Google Shape;391;p2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3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394" name="Google Shape;394;p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3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402" name="Google Shape;402;p23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3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408" name="Google Shape;408;p2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3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417" name="Google Shape;417;p2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3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422" name="Google Shape;422;p23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3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427" name="Google Shape;427;p2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432" name="Google Shape;432;p23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435" name="Google Shape;435;p2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3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438" name="Google Shape;438;p2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3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23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442" name="Google Shape;442;p2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445" name="Google Shape;445;p2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3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3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456" name="Google Shape;456;p2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3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3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460" name="Google Shape;460;p2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3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463" name="Google Shape;463;p2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3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468" name="Google Shape;468;p2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23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23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473" name="Google Shape;473;p23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480" name="Google Shape;480;p23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490" name="Google Shape;490;p23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23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494" name="Google Shape;494;p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498" name="Google Shape;498;p2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504" name="Google Shape;504;p2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507" name="Google Shape;507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3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515" name="Google Shape;515;p2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3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522" name="Google Shape;522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3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525" name="Google Shape;525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3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23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534" name="Google Shape;534;p2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3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543" name="Google Shape;543;p23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3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546" name="Google Shape;546;p2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3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553" name="Google Shape;553;p2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23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561" name="Google Shape;561;p2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23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565" name="Google Shape;565;p2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3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572" name="Google Shape;572;p23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3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576" name="Google Shape;576;p2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3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580" name="Google Shape;580;p23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3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586" name="Google Shape;586;p2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614" name="Google Shape;614;p2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23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638" name="Google Shape;638;p2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653" name="Google Shape;653;p23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3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657" name="Google Shape;657;p2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23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664" name="Google Shape;664;p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3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673" name="Google Shape;673;p23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3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677" name="Google Shape;677;p2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3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683" name="Google Shape;683;p23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691" name="Google Shape;691;p2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23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698" name="Google Shape;698;p2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3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708" name="Google Shape;708;p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3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720" name="Google Shape;720;p2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23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726" name="Google Shape;726;p2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23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734" name="Google Shape;734;p2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3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737" name="Google Shape;737;p2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23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740" name="Google Shape;740;p2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23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1" name="Google Shape;751;p24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2" name="Google Shape;752;p24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753" name="Google Shape;753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2"/>
          </p:nvPr>
        </p:nvSpPr>
        <p:spPr>
          <a:xfrm>
            <a:off x="543525" y="1744425"/>
            <a:ext cx="72312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latin typeface="Roboto Condensed"/>
                <a:ea typeface="Roboto Condensed"/>
                <a:cs typeface="Roboto Condensed"/>
                <a:sym typeface="Roboto Condensed"/>
              </a:rPr>
              <a:t>What is depression?</a:t>
            </a:r>
            <a:endParaRPr sz="21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AutoNum type="arabicPeriod"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Depression is a common mood disorder.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AutoNum type="arabicPeriod"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Characterized by sadness, loss of interest, feelings of guilt or low self-worth and poor concentration.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AutoNum type="arabicPeriod"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Long-lasting or recurrent.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AutoNum type="arabicPeriod"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Significant impact on individuals,their families and on society.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5" name="Google Shape;195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6" name="Google Shape;196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body" idx="1"/>
          </p:nvPr>
        </p:nvSpPr>
        <p:spPr>
          <a:xfrm>
            <a:off x="814275" y="1670300"/>
            <a:ext cx="6132600" cy="28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AutoNum type="arabicPeriod"/>
            </a:pP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>We propose a system which records patient`s voice through the Android application.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AutoNum type="arabicPeriod"/>
            </a:pP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>Through NLP we can detect depression to help doctor in diagnosis of patient.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462;p23"/>
          <p:cNvGrpSpPr/>
          <p:nvPr/>
        </p:nvGrpSpPr>
        <p:grpSpPr>
          <a:xfrm>
            <a:off x="449875" y="647114"/>
            <a:ext cx="246476" cy="258175"/>
            <a:chOff x="3951850" y="2985350"/>
            <a:chExt cx="407950" cy="416500"/>
          </a:xfrm>
        </p:grpSpPr>
        <p:sp>
          <p:nvSpPr>
            <p:cNvPr id="6" name="Google Shape;463;p2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4;p2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5;p2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6;p2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xfrm>
            <a:off x="814275" y="1670300"/>
            <a:ext cx="6132600" cy="28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The objective is to provide: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Convenient methods that assist doctors in their diagnosis of depression.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Depression is a severe mental health disorder with high societal costs.Thus to provide good service to patients and all lives in society.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4" name="Google Shape;224;p1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5" name="Google Shape;225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200"/>
              <a:buChar char="●"/>
            </a:pPr>
            <a:r>
              <a:rPr lang="en" sz="1800" dirty="0">
                <a:solidFill>
                  <a:srgbClr val="FF9800"/>
                </a:solidFill>
              </a:rPr>
              <a:t>Software requirements : 1)Java Android</a:t>
            </a:r>
            <a:endParaRPr sz="1800" dirty="0"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9800"/>
                </a:solidFill>
              </a:rPr>
              <a:t>						</a:t>
            </a:r>
            <a:r>
              <a:rPr lang="en" sz="1800" dirty="0" smtClean="0">
                <a:solidFill>
                  <a:srgbClr val="FF9800"/>
                </a:solidFill>
              </a:rPr>
              <a:t>		2)MySQL</a:t>
            </a:r>
            <a:r>
              <a:rPr lang="en" sz="1800" dirty="0">
                <a:solidFill>
                  <a:srgbClr val="FF9800"/>
                </a:solidFill>
              </a:rPr>
              <a:t>, SqLite</a:t>
            </a:r>
            <a:endParaRPr sz="18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98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200"/>
              <a:buChar char="●"/>
            </a:pPr>
            <a:r>
              <a:rPr lang="en" sz="1800" dirty="0">
                <a:solidFill>
                  <a:srgbClr val="FF9800"/>
                </a:solidFill>
              </a:rPr>
              <a:t>Hardware requirements: 1)RAM 4GB</a:t>
            </a:r>
            <a:endParaRPr sz="18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9800"/>
                </a:solidFill>
              </a:rPr>
              <a:t>							</a:t>
            </a:r>
            <a:r>
              <a:rPr lang="en" sz="1800" dirty="0" smtClean="0">
                <a:solidFill>
                  <a:srgbClr val="FF9800"/>
                </a:solidFill>
              </a:rPr>
              <a:t>	2)HD </a:t>
            </a:r>
            <a:r>
              <a:rPr lang="en" sz="1800" dirty="0">
                <a:solidFill>
                  <a:srgbClr val="FF9800"/>
                </a:solidFill>
              </a:rPr>
              <a:t>500GB</a:t>
            </a:r>
            <a:endParaRPr sz="18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98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200"/>
              <a:buChar char="●"/>
            </a:pPr>
            <a:r>
              <a:rPr lang="en" sz="1800" dirty="0">
                <a:solidFill>
                  <a:srgbClr val="FF9800"/>
                </a:solidFill>
              </a:rPr>
              <a:t>Communication/Protocol required: Internet, Http</a:t>
            </a:r>
            <a:endParaRPr sz="1800" dirty="0">
              <a:solidFill>
                <a:srgbClr val="FF9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26" y="1338289"/>
            <a:ext cx="5178953" cy="402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260" name="Google Shape;26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9" y="1475792"/>
            <a:ext cx="6143552" cy="3476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3" y="1351950"/>
            <a:ext cx="5904016" cy="3886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1455951"/>
            <a:ext cx="6071710" cy="3630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299</Words>
  <Application>Microsoft Office PowerPoint</Application>
  <PresentationFormat>On-screen Show (16:9)</PresentationFormat>
  <Paragraphs>75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Condensed</vt:lpstr>
      <vt:lpstr>Arvo</vt:lpstr>
      <vt:lpstr>Roboto Condensed Light</vt:lpstr>
      <vt:lpstr>Times New Roman</vt:lpstr>
      <vt:lpstr>Arial</vt:lpstr>
      <vt:lpstr>Salerio template</vt:lpstr>
      <vt:lpstr>Project Presentation on  “Depression detection using Voice”</vt:lpstr>
      <vt:lpstr>INTRODUCTION</vt:lpstr>
      <vt:lpstr>Solution</vt:lpstr>
      <vt:lpstr>Objective</vt:lpstr>
      <vt:lpstr>Software requirements : 1)Java Android         2)MySQL, SqLite  Hardware requirements: 1)RAM 4GB         2)HD 500GB  Communication/Protocol required: Internet, Http</vt:lpstr>
      <vt:lpstr>Use case Diagram</vt:lpstr>
      <vt:lpstr>Class Diagram</vt:lpstr>
      <vt:lpstr>Sequence Diagram</vt:lpstr>
      <vt:lpstr>Activity Diagram</vt:lpstr>
      <vt:lpstr>Deployment Diagram</vt:lpstr>
      <vt:lpstr>Architectural Diagram</vt:lpstr>
      <vt:lpstr>Applications</vt:lpstr>
      <vt:lpstr>THANK YOU!!!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 “Depression detection using speech recognition system”</dc:title>
  <cp:lastModifiedBy>Mohit Yeware</cp:lastModifiedBy>
  <cp:revision>4</cp:revision>
  <dcterms:modified xsi:type="dcterms:W3CDTF">2018-10-06T06:48:18Z</dcterms:modified>
</cp:coreProperties>
</file>