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69" r:id="rId3"/>
    <p:sldId id="312" r:id="rId4"/>
    <p:sldId id="313" r:id="rId5"/>
    <p:sldId id="325" r:id="rId6"/>
    <p:sldId id="326" r:id="rId7"/>
    <p:sldId id="32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56" autoAdjust="0"/>
    <p:restoredTop sz="94660" autoAdjust="0"/>
  </p:normalViewPr>
  <p:slideViewPr>
    <p:cSldViewPr snapToGrid="0">
      <p:cViewPr varScale="1">
        <p:scale>
          <a:sx n="73" d="100"/>
          <a:sy n="73" d="100"/>
        </p:scale>
        <p:origin x="-57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A3FA7F-4C02-4878-A91C-1E1CD831407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3A3FA7F-4C02-4878-A91C-1E1CD8314075}"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63A3FA7F-4C02-4878-A91C-1E1CD8314075}"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A3FA7F-4C02-4878-A91C-1E1CD8314075}"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3A3FA7F-4C02-4878-A91C-1E1CD8314075}"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63A3FA7F-4C02-4878-A91C-1E1CD83140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3A3FA7F-4C02-4878-A91C-1E1CD83140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3A3FA7F-4C02-4878-A91C-1E1CD8314075}"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3A3FA7F-4C02-4878-A91C-1E1CD8314075}"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2216CB3E-20E2-4660-B7B5-5F57C631D699}" type="datetimeFigureOut">
              <a:rPr lang="en-IN" smtClean="0"/>
              <a:pPr/>
              <a:t>06-10-2018</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216CB3E-20E2-4660-B7B5-5F57C631D699}" type="datetimeFigureOut">
              <a:rPr lang="en-IN" smtClean="0"/>
              <a:pPr/>
              <a:t>06-10-2018</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3A3FA7F-4C02-4878-A91C-1E1CD8314075}"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77AEC-D6F4-432E-9688-4E6FF0366B7F}"/>
              </a:ext>
            </a:extLst>
          </p:cNvPr>
          <p:cNvSpPr>
            <a:spLocks noGrp="1"/>
          </p:cNvSpPr>
          <p:nvPr>
            <p:ph type="title" idx="4294967295"/>
          </p:nvPr>
        </p:nvSpPr>
        <p:spPr>
          <a:xfrm>
            <a:off x="378823" y="209007"/>
            <a:ext cx="10933612" cy="1084216"/>
          </a:xfrm>
        </p:spPr>
        <p:txBody>
          <a:bodyPr>
            <a:normAutofit/>
          </a:bodyPr>
          <a:lstStyle/>
          <a:p>
            <a:r>
              <a:rPr lang="en-US" sz="2000" b="1" dirty="0" smtClean="0">
                <a:latin typeface="Baskerville Old Face" pitchFamily="18" charset="0"/>
                <a:cs typeface="Times New Roman" pitchFamily="18" charset="0"/>
              </a:rPr>
              <a:t> Presentation</a:t>
            </a:r>
            <a:br>
              <a:rPr lang="en-US" sz="2000" b="1" dirty="0" smtClean="0">
                <a:latin typeface="Baskerville Old Face" pitchFamily="18" charset="0"/>
                <a:cs typeface="Times New Roman" pitchFamily="18" charset="0"/>
              </a:rPr>
            </a:br>
            <a:r>
              <a:rPr lang="en-US" sz="2000" b="1" dirty="0" smtClean="0">
                <a:latin typeface="Baskerville Old Face" pitchFamily="18" charset="0"/>
                <a:cs typeface="Times New Roman" pitchFamily="18" charset="0"/>
              </a:rPr>
              <a:t>on</a:t>
            </a:r>
            <a:r>
              <a:rPr lang="en-US" sz="2200" b="1" dirty="0" smtClean="0">
                <a:latin typeface="Baskerville Old Face" pitchFamily="18" charset="0"/>
                <a:cs typeface="Times New Roman" pitchFamily="18" charset="0"/>
              </a:rPr>
              <a:t/>
            </a:r>
            <a:br>
              <a:rPr lang="en-US" sz="2200" b="1" dirty="0" smtClean="0">
                <a:latin typeface="Baskerville Old Face" pitchFamily="18" charset="0"/>
                <a:cs typeface="Times New Roman" pitchFamily="18" charset="0"/>
              </a:rPr>
            </a:br>
            <a:endParaRPr lang="en-IN" sz="2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79B13FE-A5A3-4B2B-B674-C67A0416CAE8}"/>
              </a:ext>
            </a:extLst>
          </p:cNvPr>
          <p:cNvSpPr txBox="1"/>
          <p:nvPr/>
        </p:nvSpPr>
        <p:spPr>
          <a:xfrm>
            <a:off x="248194" y="1084217"/>
            <a:ext cx="11713820" cy="6007799"/>
          </a:xfrm>
          <a:prstGeom prst="rect">
            <a:avLst/>
          </a:prstGeom>
          <a:noFill/>
        </p:spPr>
        <p:txBody>
          <a:bodyPr wrap="square" rtlCol="0">
            <a:spAutoFit/>
          </a:bodyPr>
          <a:lstStyle/>
          <a:p>
            <a:pPr algn="ctr">
              <a:lnSpc>
                <a:spcPct val="110000"/>
              </a:lnSpc>
            </a:pPr>
            <a:r>
              <a:rPr lang="en-US" sz="3200" b="1" dirty="0" smtClean="0"/>
              <a:t>CONVERSION OF HANDWRITTEN DOCUMENTS USING OCR TECHNIQUE</a:t>
            </a:r>
            <a:endParaRPr lang="en-IN" sz="3200" dirty="0" smtClean="0"/>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By</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Manjiree</a:t>
            </a:r>
            <a:r>
              <a:rPr lang="en-US" sz="2000" dirty="0" smtClean="0">
                <a:latin typeface="Arial" pitchFamily="34" charset="0"/>
                <a:cs typeface="Arial" pitchFamily="34" charset="0"/>
              </a:rPr>
              <a:t> Mane(BI12)</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Priyanka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Labade</a:t>
            </a:r>
            <a:r>
              <a:rPr lang="en-US" sz="2000" dirty="0" smtClean="0">
                <a:latin typeface="Arial" pitchFamily="34" charset="0"/>
                <a:cs typeface="Arial" pitchFamily="34" charset="0"/>
              </a:rPr>
              <a:t>(BI83)</a:t>
            </a:r>
            <a:endParaRPr lang="en-IN" sz="2000" dirty="0" smtClean="0">
              <a:latin typeface="Arial" pitchFamily="34" charset="0"/>
              <a:cs typeface="Arial" pitchFamily="34" charset="0"/>
            </a:endParaRP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Shamal</a:t>
            </a:r>
            <a:r>
              <a:rPr lang="en-US" sz="2000" dirty="0" smtClean="0">
                <a:latin typeface="Arial" pitchFamily="34" charset="0"/>
                <a:cs typeface="Arial" pitchFamily="34" charset="0"/>
              </a:rPr>
              <a:t>  Aware(BI82)</a:t>
            </a:r>
            <a:endParaRPr lang="en-IN" sz="2000" dirty="0" smtClean="0">
              <a:latin typeface="Arial" pitchFamily="34" charset="0"/>
              <a:cs typeface="Arial" pitchFamily="34" charset="0"/>
            </a:endParaRPr>
          </a:p>
          <a:p>
            <a:pPr algn="ctr">
              <a:lnSpc>
                <a:spcPct val="110000"/>
              </a:lnSpc>
            </a:pPr>
            <a:endParaRPr lang="en-US" sz="2000" b="1" dirty="0" smtClean="0">
              <a:latin typeface="Times New Roman" pitchFamily="18" charset="0"/>
              <a:cs typeface="Times New Roman" pitchFamily="18" charset="0"/>
            </a:endParaRPr>
          </a:p>
          <a:p>
            <a:pPr algn="ctr">
              <a:lnSpc>
                <a:spcPct val="110000"/>
              </a:lnSpc>
            </a:pPr>
            <a:r>
              <a:rPr lang="en-US" sz="2000" b="1" dirty="0" smtClean="0">
                <a:latin typeface="Times New Roman" pitchFamily="18" charset="0"/>
                <a:cs typeface="Times New Roman" pitchFamily="18" charset="0"/>
              </a:rPr>
              <a:t>Guide</a:t>
            </a:r>
          </a:p>
          <a:p>
            <a:pPr algn="ctr">
              <a:lnSpc>
                <a:spcPct val="110000"/>
              </a:lnSpc>
            </a:pPr>
            <a:r>
              <a:rPr lang="en-US" sz="2000" b="1" dirty="0" smtClean="0">
                <a:latin typeface="Times New Roman" pitchFamily="18" charset="0"/>
                <a:cs typeface="Times New Roman" pitchFamily="18" charset="0"/>
              </a:rPr>
              <a:t>Dr.  S. S.GONGE</a:t>
            </a:r>
          </a:p>
          <a:p>
            <a:pPr algn="ctr">
              <a:lnSpc>
                <a:spcPct val="110000"/>
              </a:lnSpc>
            </a:pPr>
            <a:endParaRPr lang="en-IN" sz="2000" dirty="0" smtClean="0">
              <a:latin typeface="Arial" pitchFamily="34" charset="0"/>
              <a:cs typeface="Arial" pitchFamily="34" charset="0"/>
            </a:endParaRPr>
          </a:p>
          <a:p>
            <a:pPr algn="ctr">
              <a:lnSpc>
                <a:spcPct val="110000"/>
              </a:lnSpc>
            </a:pPr>
            <a:r>
              <a:rPr lang="en-IN" sz="2000" dirty="0" smtClean="0">
                <a:latin typeface="Arial" pitchFamily="34" charset="0"/>
                <a:cs typeface="Arial" pitchFamily="34" charset="0"/>
              </a:rPr>
              <a:t>  Department Of Information Technology</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Marathwada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Mitra</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Mandal's</a:t>
            </a:r>
            <a:r>
              <a:rPr lang="en-IN" sz="2000" dirty="0" smtClean="0">
                <a:latin typeface="Arial" pitchFamily="34" charset="0"/>
                <a:cs typeface="Arial" pitchFamily="34" charset="0"/>
              </a:rPr>
              <a:t> College of Engineering,</a:t>
            </a:r>
          </a:p>
          <a:p>
            <a:r>
              <a:rPr lang="en-IN" sz="2000" dirty="0" smtClean="0">
                <a:latin typeface="Arial" pitchFamily="34" charset="0"/>
                <a:cs typeface="Arial" pitchFamily="34" charset="0"/>
              </a:rPr>
              <a:t>                                                           </a:t>
            </a:r>
            <a:r>
              <a:rPr lang="en-IN" sz="2000" dirty="0" err="1" smtClean="0">
                <a:latin typeface="Arial" pitchFamily="34" charset="0"/>
                <a:cs typeface="Arial" pitchFamily="34" charset="0"/>
              </a:rPr>
              <a:t>Karvenagar</a:t>
            </a:r>
            <a:r>
              <a:rPr lang="en-IN" sz="2000" dirty="0" smtClean="0">
                <a:latin typeface="Arial" pitchFamily="34" charset="0"/>
                <a:cs typeface="Arial" pitchFamily="34" charset="0"/>
              </a:rPr>
              <a:t>, Pune-411052 </a:t>
            </a:r>
          </a:p>
          <a:p>
            <a:r>
              <a:rPr lang="en-IN" sz="2000" dirty="0" smtClean="0">
                <a:latin typeface="Arial" pitchFamily="34" charset="0"/>
                <a:cs typeface="Arial" pitchFamily="34" charset="0"/>
              </a:rPr>
              <a:t>                                                                     2018-2019</a:t>
            </a:r>
          </a:p>
          <a:p>
            <a:pPr algn="ct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6855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379200" cy="758825"/>
          </a:xfrm>
        </p:spPr>
        <p:txBody>
          <a:bodyPr/>
          <a:lstStyle/>
          <a:p>
            <a:pPr algn="ctr"/>
            <a:r>
              <a:rPr lang="en-US" dirty="0" smtClean="0">
                <a:solidFill>
                  <a:schemeClr val="tx1"/>
                </a:solidFill>
                <a:effectLst>
                  <a:outerShdw blurRad="38100" dist="38100" dir="2700000" algn="tl">
                    <a:srgbClr val="000000">
                      <a:alpha val="43137"/>
                    </a:srgbClr>
                  </a:outerShdw>
                </a:effectLst>
              </a:rPr>
              <a:t>PROBLEM STATEMENT</a:t>
            </a:r>
            <a:endParaRPr lang="en-IN"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half" idx="4294967295"/>
          </p:nvPr>
        </p:nvSpPr>
        <p:spPr>
          <a:xfrm>
            <a:off x="444136" y="1371600"/>
            <a:ext cx="10371909" cy="4681538"/>
          </a:xfrm>
        </p:spPr>
        <p:txBody>
          <a:bodyPr>
            <a:normAutofit/>
          </a:bodyPr>
          <a:lstStyle/>
          <a:p>
            <a:pPr algn="just">
              <a:buNone/>
            </a:pPr>
            <a:r>
              <a:rPr lang="en-US" dirty="0" smtClean="0"/>
              <a:t>   Scan handwritten document have various problems. It is occurred because all characters have not fixed size and shapes. Some of them are overlapping of character, touching character, skewed character and problem of irregular intensity with the character. To overcome this issue, in this project, OCR Technique is used for Character recognition of the characters present in the scan document.</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PROPOSED SYSTEM ARCHITECTURE</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pic>
        <p:nvPicPr>
          <p:cNvPr id="6" name="Picture 5"/>
          <p:cNvPicPr/>
          <p:nvPr/>
        </p:nvPicPr>
        <p:blipFill>
          <a:blip r:embed="rId2"/>
          <a:srcRect/>
          <a:stretch>
            <a:fillRect/>
          </a:stretch>
        </p:blipFill>
        <p:spPr bwMode="auto">
          <a:xfrm>
            <a:off x="3243262" y="1143182"/>
            <a:ext cx="5705475" cy="457163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00644" y="973777"/>
            <a:ext cx="10770920" cy="5581402"/>
          </a:xfrm>
          <a:prstGeom prst="rect">
            <a:avLst/>
          </a:prstGeom>
        </p:spPr>
        <p:txBody>
          <a:bodyPr/>
          <a:lstStyle/>
          <a:p>
            <a:pPr algn="just"/>
            <a:r>
              <a:rPr lang="en-US" sz="2400" dirty="0" smtClean="0">
                <a:latin typeface="Times New Roman" pitchFamily="18" charset="0"/>
                <a:cs typeface="Times New Roman" pitchFamily="18" charset="0"/>
              </a:rPr>
              <a:t>In recent years, OCR (Optical Character Recognition) technology has been applied throughout the entire spectrum of industries, revolutionizing the document management process. OCR has enabled scanned documents to become more than just image files, turning into fully searchable documents with text content that is recognized by computers. With the help of OCR, people no longer need to manually retype important documents when entering them into electronic databases. Instead, OCR extracts relevant information and enters it automatically. The result is accurate, efficient information processing in less time.</a:t>
            </a:r>
          </a:p>
          <a:p>
            <a:pPr algn="just"/>
            <a:r>
              <a:rPr lang="en-US" sz="2400" b="1" dirty="0" smtClean="0">
                <a:latin typeface="Times New Roman" pitchFamily="18" charset="0"/>
                <a:cs typeface="Times New Roman" pitchFamily="18" charset="0"/>
              </a:rPr>
              <a:t>Steps:</a:t>
            </a:r>
            <a:endParaRPr lang="en-US" sz="2400" dirty="0" smtClean="0">
              <a:latin typeface="Times New Roman" pitchFamily="18" charset="0"/>
              <a:cs typeface="Times New Roman" pitchFamily="18" charset="0"/>
            </a:endParaRPr>
          </a:p>
          <a:p>
            <a:pPr marL="457200" lvl="0" indent="-457200" algn="just">
              <a:buFont typeface="+mj-lt"/>
              <a:buAutoNum type="arabicPeriod"/>
            </a:pPr>
            <a:r>
              <a:rPr lang="en-US" sz="2400" dirty="0" smtClean="0">
                <a:latin typeface="Times New Roman" pitchFamily="18" charset="0"/>
                <a:cs typeface="Times New Roman" pitchFamily="18" charset="0"/>
              </a:rPr>
              <a:t>Preprocessing</a:t>
            </a:r>
          </a:p>
          <a:p>
            <a:pPr marL="457200" lvl="0" indent="-457200" algn="just">
              <a:buFont typeface="+mj-lt"/>
              <a:buAutoNum type="arabicPeriod"/>
            </a:pPr>
            <a:r>
              <a:rPr lang="en-US" sz="2400" dirty="0" smtClean="0">
                <a:latin typeface="Times New Roman" pitchFamily="18" charset="0"/>
                <a:cs typeface="Times New Roman" pitchFamily="18" charset="0"/>
              </a:rPr>
              <a:t>Document and Layout Analysis</a:t>
            </a:r>
          </a:p>
          <a:p>
            <a:pPr marL="457200" lvl="0" indent="-457200" algn="just">
              <a:buFont typeface="+mj-lt"/>
              <a:buAutoNum type="alphaLcParenR"/>
            </a:pPr>
            <a:r>
              <a:rPr lang="en-US" sz="2400" dirty="0" smtClean="0">
                <a:latin typeface="Times New Roman" pitchFamily="18" charset="0"/>
                <a:cs typeface="Times New Roman" pitchFamily="18" charset="0"/>
              </a:rPr>
              <a:t>Paragraphs</a:t>
            </a:r>
          </a:p>
          <a:p>
            <a:pPr marL="457200" lvl="0" indent="-457200" algn="just">
              <a:buFont typeface="+mj-lt"/>
              <a:buAutoNum type="alphaLcParenR"/>
            </a:pPr>
            <a:r>
              <a:rPr lang="en-US" sz="2400" dirty="0" smtClean="0">
                <a:latin typeface="Times New Roman" pitchFamily="18" charset="0"/>
                <a:cs typeface="Times New Roman" pitchFamily="18" charset="0"/>
              </a:rPr>
              <a:t>Lines</a:t>
            </a:r>
          </a:p>
          <a:p>
            <a:pPr marL="457200" lvl="0" indent="-457200" algn="just">
              <a:buFont typeface="+mj-lt"/>
              <a:buAutoNum type="arabicPeriod"/>
            </a:pPr>
            <a:r>
              <a:rPr lang="en-US" sz="2400" dirty="0" smtClean="0">
                <a:latin typeface="Times New Roman" pitchFamily="18" charset="0"/>
                <a:cs typeface="Times New Roman" pitchFamily="18" charset="0"/>
              </a:rPr>
              <a:t>Recognition</a:t>
            </a:r>
          </a:p>
          <a:p>
            <a:pPr marL="457200" lvl="0" indent="-457200" algn="just">
              <a:buFont typeface="+mj-lt"/>
              <a:buAutoNum type="arabicPeriod"/>
            </a:pPr>
            <a:r>
              <a:rPr lang="en-US" sz="2400" dirty="0" smtClean="0">
                <a:latin typeface="Times New Roman" pitchFamily="18" charset="0"/>
                <a:cs typeface="Times New Roman" pitchFamily="18" charset="0"/>
              </a:rPr>
              <a:t>Verification</a:t>
            </a:r>
          </a:p>
          <a:p>
            <a:pPr algn="just"/>
            <a:endParaRPr lang="en-US" sz="2000" dirty="0" smtClean="0"/>
          </a:p>
          <a:p>
            <a:pPr lvl="0" algn="just"/>
            <a:endParaRPr lang="en-US" sz="2000" dirty="0" smtClean="0">
              <a:latin typeface="Times New Roman" pitchFamily="18" charset="0"/>
              <a:cs typeface="Times New Roman" pitchFamily="18" charset="0"/>
            </a:endParaRPr>
          </a:p>
        </p:txBody>
      </p:sp>
      <p:sp>
        <p:nvSpPr>
          <p:cNvPr id="5"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300" dirty="0" smtClean="0">
                <a:effectLst>
                  <a:outerShdw blurRad="38100" dist="38100" dir="2700000" algn="tl">
                    <a:srgbClr val="000000">
                      <a:alpha val="43137"/>
                    </a:srgbClr>
                  </a:outerShdw>
                </a:effectLst>
                <a:latin typeface="Times New Roman" pitchFamily="18" charset="0"/>
                <a:ea typeface="+mj-ea"/>
                <a:cs typeface="Times New Roman" pitchFamily="18" charset="0"/>
              </a:rPr>
              <a:t>ALGORITHM</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2336" y="228600"/>
            <a:ext cx="11379200" cy="758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EXPECTED</a:t>
            </a:r>
            <a:r>
              <a:rPr kumimoji="0" lang="en-US" sz="3300" i="0" u="none" strike="noStrike" kern="1200" cap="none" spc="0" normalizeH="0" noProof="0" dirty="0" smtClean="0">
                <a:ln>
                  <a:noFill/>
                </a:ln>
                <a:effectLst>
                  <a:outerShdw blurRad="38100" dist="38100" dir="2700000" algn="tl">
                    <a:srgbClr val="000000">
                      <a:alpha val="43137"/>
                    </a:srgbClr>
                  </a:outerShdw>
                </a:effectLst>
                <a:uLnTx/>
                <a:uFillTx/>
                <a:latin typeface="Times New Roman" pitchFamily="18" charset="0"/>
                <a:ea typeface="+mj-ea"/>
                <a:cs typeface="Times New Roman" pitchFamily="18" charset="0"/>
              </a:rPr>
              <a:t> OUTPUT</a:t>
            </a:r>
            <a:endParaRPr kumimoji="0" lang="en-US" sz="3300" i="0" u="none" strike="noStrike" kern="1200" cap="none" spc="0" normalizeH="0" baseline="0" noProof="0" dirty="0">
              <a:ln>
                <a:noFill/>
              </a:ln>
              <a:effectLst>
                <a:outerShdw blurRad="38100" dist="38100" dir="2700000" algn="tl">
                  <a:srgbClr val="000000">
                    <a:alpha val="43137"/>
                  </a:srgbClr>
                </a:outerShdw>
              </a:effectLst>
              <a:uLnTx/>
              <a:uFillTx/>
              <a:latin typeface="+mj-lt"/>
              <a:ea typeface="+mj-ea"/>
              <a:cs typeface="+mj-cs"/>
            </a:endParaRPr>
          </a:p>
        </p:txBody>
      </p:sp>
      <p:sp>
        <p:nvSpPr>
          <p:cNvPr id="3" name="Content Placeholder 2"/>
          <p:cNvSpPr txBox="1">
            <a:spLocks/>
          </p:cNvSpPr>
          <p:nvPr/>
        </p:nvSpPr>
        <p:spPr>
          <a:xfrm>
            <a:off x="222070" y="1187532"/>
            <a:ext cx="11730444" cy="5121827"/>
          </a:xfrm>
          <a:prstGeom prst="rect">
            <a:avLst/>
          </a:prstGeom>
        </p:spPr>
        <p:txBody>
          <a:bodyPr/>
          <a:lstStyle/>
          <a:p>
            <a:pPr algn="just">
              <a:buFont typeface="Wingdings" pitchFamily="2" charset="2"/>
              <a:buChar char="§"/>
            </a:pPr>
            <a:r>
              <a:rPr lang="en-US" sz="2400" dirty="0" smtClean="0">
                <a:latin typeface="Times New Roman" pitchFamily="18" charset="0"/>
                <a:cs typeface="Times New Roman" pitchFamily="18" charset="0"/>
              </a:rPr>
              <a:t>In this work we will propose and discussed method of text recognition from document image.</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The OCR is a wide area for researcher in pattern recognition.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A lot of research work has been done and is still being done in OCR for various languages.</a:t>
            </a:r>
          </a:p>
          <a:p>
            <a:pPr algn="just"/>
            <a:r>
              <a:rPr lang="en-US" sz="2400" dirty="0" smtClean="0">
                <a:latin typeface="Times New Roman" pitchFamily="18" charset="0"/>
                <a:cs typeface="Times New Roman" pitchFamily="18" charset="0"/>
              </a:rPr>
              <a:t> </a:t>
            </a:r>
          </a:p>
          <a:p>
            <a:pPr algn="just">
              <a:buFont typeface="Wingdings" pitchFamily="2" charset="2"/>
              <a:buChar char="§"/>
            </a:pPr>
            <a:r>
              <a:rPr lang="en-US" sz="2400" dirty="0" smtClean="0">
                <a:latin typeface="Times New Roman" pitchFamily="18" charset="0"/>
                <a:cs typeface="Times New Roman" pitchFamily="18" charset="0"/>
              </a:rPr>
              <a:t>Each stage of optical character recognition has its own significance and should be designed properly for better results. </a:t>
            </a:r>
          </a:p>
          <a:p>
            <a:pPr algn="just"/>
            <a:endParaRPr lang="en-US" sz="2400" dirty="0" smtClean="0">
              <a:latin typeface="Times New Roman" pitchFamily="18" charset="0"/>
              <a:cs typeface="Times New Roman" pitchFamily="18" charset="0"/>
            </a:endParaRPr>
          </a:p>
          <a:p>
            <a:pPr algn="just">
              <a:buFont typeface="Wingdings" pitchFamily="2" charset="2"/>
              <a:buChar char="§"/>
            </a:pPr>
            <a:r>
              <a:rPr lang="en-US" sz="2400" dirty="0" smtClean="0">
                <a:latin typeface="Times New Roman" pitchFamily="18" charset="0"/>
                <a:cs typeface="Times New Roman" pitchFamily="18" charset="0"/>
              </a:rPr>
              <a:t>Will successfully extract the all characters from document image and display it.</a:t>
            </a:r>
          </a:p>
          <a:p>
            <a:pPr algn="just">
              <a:buFont typeface="Wingdings" pitchFamily="2" charset="2"/>
              <a:buChar char="§"/>
            </a:pPr>
            <a:endParaRPr lang="en-US" sz="2000" dirty="0" smtClean="0">
              <a:latin typeface="Times New Roman" pitchFamily="18" charset="0"/>
              <a:cs typeface="Times New Roman" pitchFamily="18" charset="0"/>
            </a:endParaRPr>
          </a:p>
          <a:p>
            <a:pPr lvl="0" algn="just">
              <a:buFont typeface="Wingdings" pitchFamily="2" charset="2"/>
              <a:buChar char="§"/>
            </a:pPr>
            <a:endParaRPr lang="en-US" sz="2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176712" y="704850"/>
            <a:ext cx="3838575" cy="5448300"/>
          </a:xfrm>
          <a:prstGeom prst="rect">
            <a:avLst/>
          </a:prstGeom>
          <a:noFill/>
          <a:ln w="9525">
            <a:noFill/>
            <a:miter lim="800000"/>
            <a:headEnd/>
            <a:tailEnd/>
          </a:ln>
        </p:spPr>
      </p:pic>
      <p:sp>
        <p:nvSpPr>
          <p:cNvPr id="2049" name="Rectangle 1"/>
          <p:cNvSpPr>
            <a:spLocks noChangeArrowheads="1"/>
          </p:cNvSpPr>
          <p:nvPr/>
        </p:nvSpPr>
        <p:spPr bwMode="auto">
          <a:xfrm>
            <a:off x="0" y="0"/>
            <a:ext cx="12192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 Case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629025" y="339634"/>
            <a:ext cx="4933950" cy="5826035"/>
          </a:xfrm>
          <a:prstGeom prst="rect">
            <a:avLst/>
          </a:prstGeom>
          <a:noFill/>
          <a:ln w="9525">
            <a:noFill/>
            <a:miter lim="800000"/>
            <a:headEnd/>
            <a:tailEnd/>
          </a:ln>
        </p:spPr>
      </p:pic>
      <p:sp>
        <p:nvSpPr>
          <p:cNvPr id="1025" name="Rectangle 1"/>
          <p:cNvSpPr>
            <a:spLocks noChangeArrowheads="1"/>
          </p:cNvSpPr>
          <p:nvPr/>
        </p:nvSpPr>
        <p:spPr bwMode="auto">
          <a:xfrm>
            <a:off x="0" y="0"/>
            <a:ext cx="168988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Times New Roman" pitchFamily="18" charset="0"/>
                <a:ea typeface="Calibri" pitchFamily="34" charset="0"/>
                <a:cs typeface="Times New Roman" pitchFamily="18" charset="0"/>
              </a:rPr>
              <a:t> </a:t>
            </a:r>
            <a:r>
              <a:rPr lang="en-US" sz="1200" b="1" dirty="0" smtClean="0">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Sequence Diagram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1499</TotalTime>
  <Words>321</Words>
  <Application>Microsoft Office PowerPoint</Application>
  <PresentationFormat>Custom</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 Presentation on </vt:lpstr>
      <vt:lpstr>PROBLEM STATEMENT</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saumya</dc:creator>
  <cp:lastModifiedBy>USER</cp:lastModifiedBy>
  <cp:revision>171</cp:revision>
  <dcterms:created xsi:type="dcterms:W3CDTF">2017-08-20T12:34:31Z</dcterms:created>
  <dcterms:modified xsi:type="dcterms:W3CDTF">2018-10-06T07:39:25Z</dcterms:modified>
</cp:coreProperties>
</file>