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4" r:id="rId4"/>
    <p:sldId id="268" r:id="rId5"/>
    <p:sldId id="265" r:id="rId6"/>
    <p:sldId id="259" r:id="rId7"/>
    <p:sldId id="263" r:id="rId8"/>
    <p:sldId id="267" r:id="rId9"/>
    <p:sldId id="260" r:id="rId10"/>
    <p:sldId id="261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76" autoAdjust="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EE9-F4C7-4100-A530-0CCD67100474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803-1B29-4DCA-A277-2058E25FD6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3175-417F-4873-8686-212B0241BE8A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 smtClean="0"/>
              <a:t>zzzzzzzzzzzzzzzzzzzzzzzzzzzzzzzzzzzzzzzzzzzzzzzzzzzz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89983DA-7A9C-4DC2-ACB7-8435B7774D0C}" type="datetime1">
              <a:rPr lang="en-US" smtClean="0"/>
              <a:pPr/>
              <a:t>10/6/2018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302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95F2ED-34CB-426C-B891-5EB272C38F68}" type="datetimeFigureOut">
              <a:rPr lang="en-US" smtClean="0"/>
              <a:pPr/>
              <a:t>10/6/2018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34A2B4-E176-4426-9E70-E34FC85D81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1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782" y="748894"/>
            <a:ext cx="8428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Recommendation Using Scalable Content-Aware Collaborative Filtering 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3524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857232"/>
            <a:ext cx="8050085" cy="526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291"/>
            <a:ext cx="8229600" cy="60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803564"/>
            <a:ext cx="8286808" cy="5373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User get recommendation of the most visited locations there is need the recommended locations should be personalized to cold start user.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Also, general location recommendation cannot well meet users’    personal requirements.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2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 Specification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69" y="1285860"/>
            <a:ext cx="8419605" cy="4892998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Functional Requirements: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Interface Requirements: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User Interface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 and Places Recommendation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Distance, Time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on Map.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70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platform.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JDK 1.8 as java platform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as server.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 Specification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69" y="1643050"/>
            <a:ext cx="8419605" cy="4322744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Non-Functional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Requirements: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Private links can send on users mail id.</a:t>
            </a:r>
          </a:p>
          <a:p>
            <a:pPr marL="0" indent="0"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quality 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Usable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00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pic>
        <p:nvPicPr>
          <p:cNvPr id="5" name="Content Placeholder 4" descr="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5" y="214290"/>
            <a:ext cx="6470073" cy="62865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2921-D338-4179-A959-7B0BAB3D1D53}" type="slidenum">
              <a:rPr lang="en-US" smtClean="0">
                <a:solidFill>
                  <a:srgbClr val="5B9BD5">
                    <a:lumMod val="20000"/>
                    <a:lumOff val="80000"/>
                  </a:srgbClr>
                </a:solidFill>
              </a:rPr>
              <a:pPr/>
              <a:t>6</a:t>
            </a:fld>
            <a:endParaRPr lang="en-US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0"/>
            <a:ext cx="785818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521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4348" y="2500306"/>
            <a:ext cx="2286016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Login Functionality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14876" y="1000108"/>
            <a:ext cx="300039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on entering valid username &amp; password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86314" y="2357430"/>
            <a:ext cx="300039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on entering Invalid username &amp; password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57752" y="3786190"/>
            <a:ext cx="2928958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when username in empty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857752" y="5214950"/>
            <a:ext cx="307183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response when password is less than 8 characters 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71802" y="1500174"/>
            <a:ext cx="1714512" cy="100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71802" y="2714620"/>
            <a:ext cx="1571636" cy="285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1802" y="3357562"/>
            <a:ext cx="1643074" cy="100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6050" y="3571876"/>
            <a:ext cx="2000264" cy="1857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129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Slide 1</vt:lpstr>
      <vt:lpstr> Problem Statement</vt:lpstr>
      <vt:lpstr>Software Requirement Specification</vt:lpstr>
      <vt:lpstr>Slide 4</vt:lpstr>
      <vt:lpstr>Software Requirement Specification</vt:lpstr>
      <vt:lpstr>Use Case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20</cp:revision>
  <dcterms:created xsi:type="dcterms:W3CDTF">2018-10-06T06:52:44Z</dcterms:created>
  <dcterms:modified xsi:type="dcterms:W3CDTF">2018-10-06T08:00:28Z</dcterms:modified>
</cp:coreProperties>
</file>