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D7A5-B914-FD60-F77A-A6E5679F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9082-1BF4-E2FF-1DCB-9AC1D253E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493B-9701-AA39-26D2-C1CCC5FC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9B93-2582-D598-98DD-64C642BB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B6EE-9AF5-AFDB-B3D7-769F738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749B-43A7-22FE-6745-E35F4013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7160A-408F-2AE5-5327-352349AA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0B73-84F3-02B8-4D92-5106566B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449B-3229-75DF-7EBF-03A466E1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F93A-A5ED-D52B-CA29-0077816B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B3239-8E87-C707-80A6-9BDAE39E4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558EC-B344-3213-92B7-46D72799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FADF-1A54-3912-DCC0-C5A9C3D9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C05D-5F88-6F11-1303-65036C23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5C30-A838-A8D5-2971-238A937C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4162-E887-7EAD-B358-C1E96AC4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C051-6918-5634-891C-F1E9A78F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75ED-F673-7E91-7F0B-B579286F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1F5E-14E8-0A4C-CDB0-80B5CE3F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497E-4E40-A0FC-F709-7E627BA8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2286-96F6-77FD-9197-1C5356A3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287C7-0029-72AE-7011-012C1B1B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0897-E03E-62AE-84AA-27F4F239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F6A5-D83D-92F9-F353-686900DA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126A-66DF-1292-6B0B-17F3FAC1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471-93B4-3A79-2317-15AA8E58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3A6A-B360-DC52-1A4C-CF3280AD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034C-0B39-6D29-DA6B-D137139E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4078-D281-C8E4-A036-E6D93B96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B9361-82DC-32C9-1885-14C1638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3DF1-4D62-AD98-2197-9966AA2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44D4-A6FF-A9EB-883E-DDFF2F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9B548-31FC-1A47-960F-5C80D22E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BBDBA-0349-89D9-50EF-E22772FB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69A09-E91E-4853-54B6-BD56DC2F0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C89FB-C075-7898-08E3-A0DC6DA3B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B225B-498D-4711-9F24-FC590392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6295-8BC0-0C12-B3A6-D2A96CDB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E5F4D-E98A-B100-9A89-A7C501C3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1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EA37-13FD-835E-8691-ECA36D99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32AEC-387A-3465-B233-247EB193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989AC-CCB7-14A3-7A6E-BAFD0C6E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EF5E-4C6B-24C9-8CA4-2C1567A3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75322-43D0-E395-1A7C-CD52468E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D6E85-EF8B-C1A4-9A9A-E34125C0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9981-3A0A-6217-4A4C-627510A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E011-1B07-45F3-1771-8D36F081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D7F2-6D4B-3922-AACD-48150EC1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3D15-8B8E-724F-AB6A-18DEA7DC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22761-4240-1C8F-FC19-83664D37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6597-9F61-FB54-52A7-38A70E8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B802B-E8D9-0FB5-EC20-79EEF6EE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F67F-5EF8-97CC-E369-E5320778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DFA48-A230-0477-2DE4-02A764B7E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6F79B-990E-D773-BF6C-18F5C81E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103B5-786F-0FB6-355F-6E61BD45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46B8-D70E-3FBD-A0DF-4132E7DC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2B31-72D1-EAA3-01C7-5F61835F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F0068-BB69-983F-D146-D98817DF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6091-FF0E-141D-DAA3-ACB62AA5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0A35-358D-6608-751B-0165491CD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7DDD-425D-47A4-BC18-DA68F9AB316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D08B-68C4-18AA-B5A4-4734A2D65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9322-3F4E-4380-9027-6A15F865C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49FF0-BC1A-4620-B2C1-C04EE7D9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185AC4-51A2-9A38-5205-4963C5ED4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5252" y="288111"/>
            <a:ext cx="6067184" cy="6569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91807F-71BC-77A0-C6D7-6FD15F40E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538" r="94385">
                        <a14:foregroundMark x1="91692" y1="79784" x2="94385" y2="77914"/>
                        <a14:foregroundMark x1="19462" y1="74892" x2="7538" y2="79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6" t="9445" r="-372" b="17452"/>
          <a:stretch/>
        </p:blipFill>
        <p:spPr>
          <a:xfrm>
            <a:off x="4267200" y="1710813"/>
            <a:ext cx="3824748" cy="30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mahmoudieh</dc:creator>
  <cp:lastModifiedBy>mohamad mahmoudieh</cp:lastModifiedBy>
  <cp:revision>1</cp:revision>
  <dcterms:created xsi:type="dcterms:W3CDTF">2024-07-13T10:32:59Z</dcterms:created>
  <dcterms:modified xsi:type="dcterms:W3CDTF">2024-07-13T18:20:33Z</dcterms:modified>
</cp:coreProperties>
</file>