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9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87" autoAdjust="0"/>
    <p:restoredTop sz="76545" autoAdjust="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49BE-D5A6-4121-A26B-F12657AC0195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FF93-9EBF-4647-AEEB-2E18A97A7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35F9-976D-4DE2-ABB0-B8F170B79E2D}" type="datetimeFigureOut">
              <a:rPr lang="de-DE" smtClean="0"/>
              <a:t>10.10.2016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3138-A9F2-4E75-AFA2-57467731C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4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Computertomographie 1973</a:t>
            </a:r>
            <a:r>
              <a:rPr lang="de-DE" baseline="0" dirty="0" smtClean="0"/>
              <a:t> von Godfrey Hounsfield vorgestellt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1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11.10.2016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420888"/>
            <a:ext cx="8229600" cy="34892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732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356992"/>
            <a:ext cx="4040188" cy="2769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732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356991"/>
            <a:ext cx="4041775" cy="2769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309136"/>
            <a:ext cx="60486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Bachelor</a:t>
            </a:r>
            <a:r>
              <a:rPr lang="de-DE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sz="2400" baseline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sz="24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165304"/>
            <a:ext cx="9144000" cy="69269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11.10.2016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26" name="Picture 2" descr="C:\Users\Matze\Downloads\HS_RV_Elektr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7418"/>
            <a:ext cx="1872208" cy="6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wpi.edu/~matt/courses/cs563/talks/meta_images/cross.gif" TargetMode="External"/><Relationship Id="rId3" Type="http://schemas.openxmlformats.org/officeDocument/2006/relationships/hyperlink" Target="http://www.sycode.com/products/point_cloud_ac/help/tutorial/tutorial2_points.gif" TargetMode="External"/><Relationship Id="rId7" Type="http://schemas.openxmlformats.org/officeDocument/2006/relationships/hyperlink" Target="http://www.cs.unc.edu/~marc/tutorial/img801.png" TargetMode="External"/><Relationship Id="rId2" Type="http://schemas.openxmlformats.org/officeDocument/2006/relationships/hyperlink" Target="http://thingiverse-production-new.s3.amazonaws.com/renders/f7/26/35/60/a9/stanford_bunny_7mm_repaired_sized_preview_feature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.bp.blogspot.com/-MPQU-iZaAWE/U3PV7DgIYuI/AAAAAAAAAJs/3nCm8f9KE4w/s1600/doesItBlend.jpg" TargetMode="External"/><Relationship Id="rId5" Type="http://schemas.openxmlformats.org/officeDocument/2006/relationships/hyperlink" Target="https://www.youtube.com/watch?v=6ZUdsRdokO4" TargetMode="External"/><Relationship Id="rId4" Type="http://schemas.openxmlformats.org/officeDocument/2006/relationships/hyperlink" Target="https://www.youtube.com/watch?v=51E_G7NCXVM" TargetMode="External"/><Relationship Id="rId9" Type="http://schemas.openxmlformats.org/officeDocument/2006/relationships/hyperlink" Target="http://www.noobody.org/BBP/VoxelRendering_6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Rendern von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Voxeln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mit mehreren Materialien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248544"/>
          </a:xfrm>
        </p:spPr>
        <p:txBody>
          <a:bodyPr/>
          <a:lstStyle/>
          <a:p>
            <a:r>
              <a:rPr lang="de-DE" dirty="0" smtClean="0"/>
              <a:t>Bachelorvortrag von</a:t>
            </a:r>
          </a:p>
          <a:p>
            <a:r>
              <a:rPr lang="de-DE" dirty="0" smtClean="0"/>
              <a:t>Matthias Mettenleiter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tze\Documents\BachelorThesis\LaTeX\BachelorThesis\Bilder\BspColorPerDir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34" y="2453755"/>
            <a:ext cx="3868321" cy="186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44824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 smtClean="0"/>
              <a:t>Eine Textur pro Richtung</a:t>
            </a:r>
            <a:endParaRPr lang="de-DE" sz="30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2292" name="Picture 4" descr="C:\Users\Matze\Desktop\Form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7" y="4322453"/>
            <a:ext cx="1603508" cy="6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Matze\Desktop\Forme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0" y="4993702"/>
            <a:ext cx="2526075" cy="6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Entwickelte Methoden zum Rendern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013278" y="3143557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013278" y="3640894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509222" y="3656799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5517334" y="3656799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980422" y="4312000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571741" y="4298994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993738" y="5046043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619672" y="5046043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91" name="Picture 3" descr="C:\Users\Matze\Desktop\Forme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40" y="5685627"/>
            <a:ext cx="1724320" cy="4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Ellipse 28"/>
          <p:cNvSpPr/>
          <p:nvPr/>
        </p:nvSpPr>
        <p:spPr>
          <a:xfrm>
            <a:off x="5517334" y="3157388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271597" y="5046043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761250" y="3374723"/>
            <a:ext cx="504056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5251461" y="2908609"/>
            <a:ext cx="35" cy="44601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524736" y="3158696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515346" y="3656799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94" name="Picture 6" descr="C:\Users\Matze\Desktop\Forme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57" y="5007737"/>
            <a:ext cx="2396099" cy="6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C:\Users\Matze\Desktop\Formel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43" y="5717551"/>
            <a:ext cx="1643633" cy="4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Users\Matze\Desktop\Formel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62" y="4298994"/>
            <a:ext cx="1521398" cy="58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Ellipse 41"/>
          <p:cNvSpPr/>
          <p:nvPr/>
        </p:nvSpPr>
        <p:spPr>
          <a:xfrm>
            <a:off x="4427984" y="4248111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999468" y="4235105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4499992" y="5007737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054613" y="5007737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706538" y="5007737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3347864" y="3131616"/>
            <a:ext cx="0" cy="50927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71597" y="5877272"/>
            <a:ext cx="428195" cy="204209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3347864" y="3131616"/>
            <a:ext cx="504056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678206" y="5717551"/>
            <a:ext cx="405962" cy="204209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9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9" grpId="0" animBg="1"/>
      <p:bldP spid="29" grpId="1" animBg="1"/>
      <p:bldP spid="30" grpId="0" animBg="1"/>
      <p:bldP spid="30" grpId="1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44824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 smtClean="0"/>
              <a:t>Materialien entlang eines Vektors</a:t>
            </a:r>
            <a:endParaRPr lang="de-DE" sz="3000" dirty="0"/>
          </a:p>
          <a:p>
            <a:endParaRPr lang="de-DE" sz="3000" dirty="0" smtClean="0"/>
          </a:p>
          <a:p>
            <a:endParaRPr lang="de-DE" sz="3000" dirty="0" smtClean="0"/>
          </a:p>
          <a:p>
            <a:pPr marL="0" indent="0">
              <a:buNone/>
            </a:pPr>
            <a:endParaRPr lang="de-DE" sz="3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Entwickelte Methoden zum Rendern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11</a:t>
            </a:fld>
            <a:endParaRPr lang="de-DE"/>
          </a:p>
        </p:txBody>
      </p:sp>
      <p:pic>
        <p:nvPicPr>
          <p:cNvPr id="13318" name="Picture 6" descr="C:\Users\Matze\Documents\BachelorThesis\LaTeX\BachelorThesis\Bilder\Vektorprojek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550318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44824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 smtClean="0"/>
              <a:t>Materialien entlang eines Vektors</a:t>
            </a:r>
            <a:endParaRPr lang="de-DE" sz="3000" dirty="0"/>
          </a:p>
          <a:p>
            <a:r>
              <a:rPr lang="de-DE" sz="2400" dirty="0" smtClean="0"/>
              <a:t>Abhängigkeit von Reihenfolge der Materialien im </a:t>
            </a:r>
            <a:r>
              <a:rPr lang="de-DE" sz="2400" dirty="0" err="1" smtClean="0"/>
              <a:t>Voxel</a:t>
            </a:r>
            <a:endParaRPr lang="de-DE" sz="2400" dirty="0" smtClean="0"/>
          </a:p>
          <a:p>
            <a:pPr lvl="1"/>
            <a:r>
              <a:rPr lang="de-DE" sz="2000" dirty="0" smtClean="0"/>
              <a:t>Festgelegte Richtung</a:t>
            </a:r>
          </a:p>
          <a:p>
            <a:pPr lvl="1"/>
            <a:r>
              <a:rPr lang="de-DE" sz="2000" dirty="0" smtClean="0"/>
              <a:t>Zu den nicht verdeckten Seiten</a:t>
            </a:r>
          </a:p>
          <a:p>
            <a:pPr lvl="1"/>
            <a:endParaRPr lang="de-DE" sz="2000" dirty="0"/>
          </a:p>
          <a:p>
            <a:pPr lvl="1"/>
            <a:endParaRPr lang="de-DE" sz="2000" dirty="0" smtClean="0"/>
          </a:p>
          <a:p>
            <a:pPr lvl="1"/>
            <a:r>
              <a:rPr lang="de-DE" sz="2000" dirty="0" smtClean="0"/>
              <a:t>Abhängig von der Menge der Materialien in der Umgebung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Entwickelte Methoden zum Rendern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12</a:t>
            </a:fld>
            <a:endParaRPr lang="de-DE"/>
          </a:p>
        </p:txBody>
      </p:sp>
      <p:pic>
        <p:nvPicPr>
          <p:cNvPr id="13314" name="Picture 2" descr="C:\Users\Matze\Desktop\Form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34575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atze\Desktop\Form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27336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44824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 smtClean="0"/>
              <a:t>Materialien entlang eines Vektors</a:t>
            </a:r>
            <a:endParaRPr lang="de-DE" sz="3000" dirty="0"/>
          </a:p>
          <a:p>
            <a:r>
              <a:rPr lang="de-DE" sz="2400" dirty="0" smtClean="0"/>
              <a:t>Bestimmung anhand der Materialverteilung in den </a:t>
            </a:r>
            <a:r>
              <a:rPr lang="de-DE" sz="2400" dirty="0" err="1" smtClean="0"/>
              <a:t>Umgebungsvoxeln</a:t>
            </a:r>
            <a:endParaRPr lang="de-DE" sz="2400" dirty="0" smtClean="0"/>
          </a:p>
          <a:p>
            <a:pPr lvl="1"/>
            <a:r>
              <a:rPr lang="de-DE" sz="2000" dirty="0" smtClean="0"/>
              <a:t>Bestimmung durch Unterteilung in Achsenrichtungen</a:t>
            </a:r>
          </a:p>
          <a:p>
            <a:pPr lvl="1"/>
            <a:endParaRPr lang="de-DE" sz="2000" dirty="0" smtClean="0"/>
          </a:p>
          <a:p>
            <a:pPr marL="457200" lvl="1" indent="0">
              <a:buNone/>
            </a:pPr>
            <a:endParaRPr lang="de-DE" sz="2000" dirty="0" smtClean="0"/>
          </a:p>
          <a:p>
            <a:pPr lvl="1"/>
            <a:r>
              <a:rPr lang="de-DE" sz="2000" dirty="0" smtClean="0"/>
              <a:t>Definition von Vektoren anhand der Materialverteilung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Entwickelte Methoden zum Rendern</a:t>
            </a:r>
            <a:endParaRPr lang="de-DE" dirty="0"/>
          </a:p>
        </p:txBody>
      </p:sp>
      <p:pic>
        <p:nvPicPr>
          <p:cNvPr id="27" name="Picture 2" descr="C:\Users\Matze\Desktop\Alte Fol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-10514"/>
            <a:ext cx="4787304" cy="31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11.10.2016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13</a:t>
            </a:fld>
            <a:endParaRPr lang="de-DE"/>
          </a:p>
        </p:txBody>
      </p:sp>
      <p:pic>
        <p:nvPicPr>
          <p:cNvPr id="14338" name="Picture 2" descr="C:\Users\Matze\Desktop\Form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72" y="3764657"/>
            <a:ext cx="2190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Matze\Desktop\Forme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17032"/>
            <a:ext cx="16954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2771800" y="3916798"/>
            <a:ext cx="432048" cy="160273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47170" y="3764657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de-DE" sz="2400" dirty="0"/>
              <a:t> 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1691680" y="2564903"/>
            <a:ext cx="7452320" cy="4293097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40" name="Picture 4" descr="C:\Users\Matze\Documents\BachelorThesis\LaTeX\BachelorThesis\Bilder\BspColorAlongVec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39323"/>
            <a:ext cx="4320480" cy="2086873"/>
          </a:xfrm>
          <a:prstGeom prst="rect">
            <a:avLst/>
          </a:prstGeom>
          <a:noFill/>
        </p:spPr>
      </p:pic>
      <p:pic>
        <p:nvPicPr>
          <p:cNvPr id="14341" name="Picture 5" descr="C:\Users\Matze\Desktop\Forme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93889"/>
            <a:ext cx="2295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:\Users\Matze\Desktop\Formel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256422"/>
            <a:ext cx="3733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C:\Users\Matze\Desktop\Formel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86" y="5251520"/>
            <a:ext cx="1524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763688" y="579330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Erde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763688" y="53359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763688" y="62564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Stein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516216" y="3039323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Winkel berechnen: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Gras-Erde: 9,46°</a:t>
            </a:r>
          </a:p>
          <a:p>
            <a:r>
              <a:rPr lang="de-DE" dirty="0" smtClean="0"/>
              <a:t>Stein-Gras: 115,02°</a:t>
            </a:r>
          </a:p>
          <a:p>
            <a:r>
              <a:rPr lang="de-DE" dirty="0" smtClean="0"/>
              <a:t>Stein-Erde:  105,56°</a:t>
            </a:r>
          </a:p>
        </p:txBody>
      </p:sp>
      <p:pic>
        <p:nvPicPr>
          <p:cNvPr id="14350" name="Picture 14" descr="C:\Users\Matze\Desktop\Formel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34" y="3433395"/>
            <a:ext cx="11239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13"/>
          <p:cNvCxnSpPr/>
          <p:nvPr/>
        </p:nvCxnSpPr>
        <p:spPr>
          <a:xfrm>
            <a:off x="6300192" y="3039323"/>
            <a:ext cx="0" cy="35980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6660232" y="5250765"/>
            <a:ext cx="2088232" cy="11305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51" name="Picture 15" descr="C:\Users\Matze\Desktop\Formel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98" y="5372461"/>
            <a:ext cx="18764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6442099" y="4839543"/>
            <a:ext cx="50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de-DE" sz="2400" dirty="0"/>
              <a:t> </a:t>
            </a:r>
            <a:endParaRPr lang="de-DE" sz="24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6660232" y="57349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Reihenfolge:</a:t>
            </a:r>
          </a:p>
          <a:p>
            <a:r>
              <a:rPr lang="de-DE" dirty="0" smtClean="0"/>
              <a:t>Gras, Erde, Stein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91680" y="2564904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2000" dirty="0"/>
              <a:t>Definition von Vektoren anhand der </a:t>
            </a:r>
            <a:r>
              <a:rPr lang="de-DE" sz="2000" dirty="0" smtClean="0"/>
              <a:t>Materialverteilung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64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0" grpId="1" animBg="1"/>
      <p:bldP spid="11" grpId="0"/>
      <p:bldP spid="11" grpId="1"/>
      <p:bldP spid="20" grpId="0"/>
      <p:bldP spid="20" grpId="1"/>
      <p:bldP spid="21" grpId="0"/>
      <p:bldP spid="21" grpId="1"/>
      <p:bldP spid="12" grpId="0"/>
      <p:bldP spid="12" grpId="1"/>
      <p:bldP spid="16" grpId="0" animBg="1"/>
      <p:bldP spid="16" grpId="1" animBg="1"/>
      <p:bldP spid="15" grpId="0"/>
      <p:bldP spid="13" grpId="0"/>
      <p:bldP spid="13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Entwickelte Methoden zum Rendern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489251"/>
          </a:xfrm>
        </p:spPr>
        <p:txBody>
          <a:bodyPr/>
          <a:lstStyle/>
          <a:p>
            <a:pPr marL="0" indent="0">
              <a:buNone/>
            </a:pPr>
            <a:r>
              <a:rPr lang="de-DE" sz="3000" dirty="0" smtClean="0"/>
              <a:t>Abhängigkeiten zwischen Materialien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 err="1" smtClean="0"/>
              <a:t>z.B</a:t>
            </a:r>
            <a:r>
              <a:rPr lang="de-DE" sz="2400" dirty="0" smtClean="0"/>
              <a:t>: Wenn Gras in </a:t>
            </a:r>
            <a:r>
              <a:rPr lang="de-DE" sz="2400" dirty="0" err="1" smtClean="0"/>
              <a:t>Voxel</a:t>
            </a:r>
            <a:r>
              <a:rPr lang="de-DE" sz="2400" dirty="0" smtClean="0"/>
              <a:t> mit Erde wird Erde als Gras gerendert.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/>
          <a:lstStyle/>
          <a:p>
            <a:r>
              <a:rPr lang="de-DE" dirty="0" smtClean="0"/>
              <a:t>Keine Methode als eindeutig Beste</a:t>
            </a:r>
          </a:p>
          <a:p>
            <a:r>
              <a:rPr lang="de-DE" dirty="0" smtClean="0"/>
              <a:t>Abhängig von Projekt und gewünschtem Effekt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7831" y="2276872"/>
            <a:ext cx="6210513" cy="3273227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Noch Fragen?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thingiverse-production-new.s3.amazonaws.com/renders/f7/26/35/60/a9/stanford_bunny_7mm_repaired_sized_preview_featured.jpg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www.sycode.com/products/point_cloud_ac/help/tutorial/tutorial2_points.gif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d29qn7q9z0j1p6.cloudfront.net/content/roypta/366/1878/3155/F1.medium.gif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www.youtube.com/watch?v=51E_G7NCXVM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www.youtube.com/watch?v=6ZUdsRdokO4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6"/>
              </a:rPr>
              <a:t>http://1.bp.blogspot.com/-</a:t>
            </a:r>
            <a:r>
              <a:rPr lang="de-DE" dirty="0" smtClean="0">
                <a:hlinkClick r:id="rId6"/>
              </a:rPr>
              <a:t>MPQU-iZaAWE/U3PV7DgIYuI/AAAAAAAAAJs/3nCm8f9KE4w/s1600/doesItBlend.jpg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7"/>
              </a:rPr>
              <a:t>http://www.cs.unc.edu/~</a:t>
            </a:r>
            <a:r>
              <a:rPr lang="de-DE" dirty="0" smtClean="0">
                <a:hlinkClick r:id="rId7"/>
              </a:rPr>
              <a:t>marc/tutorial/img801.png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8"/>
              </a:rPr>
              <a:t>https://web.cs.wpi.edu/~</a:t>
            </a:r>
            <a:r>
              <a:rPr lang="de-DE" dirty="0" smtClean="0">
                <a:hlinkClick r:id="rId8"/>
              </a:rPr>
              <a:t>matt/courses/cs563/talks/meta_images/cross.gif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9"/>
              </a:rPr>
              <a:t>http://</a:t>
            </a:r>
            <a:r>
              <a:rPr lang="de-DE" dirty="0" smtClean="0">
                <a:hlinkClick r:id="rId9"/>
              </a:rPr>
              <a:t>www.noobody.org/BBP/VoxelRendering_6.png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528392"/>
          </a:xfrm>
        </p:spPr>
        <p:txBody>
          <a:bodyPr>
            <a:normAutofit/>
          </a:bodyPr>
          <a:lstStyle/>
          <a:p>
            <a:r>
              <a:rPr lang="de-DE" dirty="0" smtClean="0"/>
              <a:t>Motivation und Zielsetzung</a:t>
            </a:r>
          </a:p>
          <a:p>
            <a:r>
              <a:rPr lang="de-DE" dirty="0" smtClean="0"/>
              <a:t>Erklärung von </a:t>
            </a:r>
            <a:r>
              <a:rPr lang="de-DE" dirty="0" err="1" smtClean="0"/>
              <a:t>Voxeln</a:t>
            </a:r>
            <a:endParaRPr lang="de-DE" dirty="0"/>
          </a:p>
          <a:p>
            <a:r>
              <a:rPr lang="de-DE" dirty="0" smtClean="0"/>
              <a:t>Einsatzbeispiele</a:t>
            </a:r>
          </a:p>
          <a:p>
            <a:r>
              <a:rPr lang="de-DE" dirty="0" smtClean="0"/>
              <a:t>Bekannte Technologien zum Rendern</a:t>
            </a:r>
          </a:p>
          <a:p>
            <a:r>
              <a:rPr lang="de-DE" dirty="0" smtClean="0"/>
              <a:t>Entwickelte Methoden zum Rendern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 und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519492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Bisher ein Material pro </a:t>
            </a:r>
            <a:r>
              <a:rPr lang="de-DE" sz="2800" dirty="0" err="1" smtClean="0"/>
              <a:t>Voxel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 Neuer Ansatz: Mehrere Materialien pro </a:t>
            </a:r>
            <a:r>
              <a:rPr lang="de-DE" sz="2800" dirty="0" err="1" smtClean="0"/>
              <a:t>Voxel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 Frage: Wie rendern?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3</a:t>
            </a:fld>
            <a:endParaRPr lang="de-DE"/>
          </a:p>
        </p:txBody>
      </p:sp>
      <p:pic>
        <p:nvPicPr>
          <p:cNvPr id="2050" name="Picture 2" descr="C:\Users\Matze\Desktop\Materials in Vox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346"/>
            <a:ext cx="3169635" cy="36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95536" y="3501008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852936"/>
            <a:ext cx="50405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Erklärung von </a:t>
            </a:r>
            <a:r>
              <a:rPr lang="de-DE" dirty="0" err="1" smtClean="0"/>
              <a:t>Voxeln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4</a:t>
            </a:fld>
            <a:endParaRPr lang="de-DE"/>
          </a:p>
        </p:txBody>
      </p:sp>
      <p:pic>
        <p:nvPicPr>
          <p:cNvPr id="3076" name="Picture 4" descr="C:\Users\Matze\Desktop\Voxel Bun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0" y="3429000"/>
            <a:ext cx="3434992" cy="25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tze\Desktop\pointClou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65" y="3429000"/>
            <a:ext cx="1951159" cy="26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709073" y="501317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verwechseln mit Point-Cloud: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 smtClean="0"/>
              <a:t>Voxel</a:t>
            </a:r>
            <a:r>
              <a:rPr lang="de-DE" sz="2000" dirty="0" smtClean="0"/>
              <a:t> = </a:t>
            </a:r>
            <a:r>
              <a:rPr lang="de-DE" sz="2000" dirty="0" err="1" smtClean="0"/>
              <a:t>Volumetric</a:t>
            </a:r>
            <a:r>
              <a:rPr lang="de-DE" sz="2000" dirty="0" smtClean="0"/>
              <a:t> Pixel / Volume Element</a:t>
            </a:r>
          </a:p>
          <a:p>
            <a:r>
              <a:rPr lang="de-DE" sz="2000" dirty="0" smtClean="0"/>
              <a:t>Unterteilung von 3D Raum in einheitliche Zellen (Meistens Würfel)</a:t>
            </a:r>
          </a:p>
          <a:p>
            <a:r>
              <a:rPr lang="de-DE" sz="2000" dirty="0" smtClean="0"/>
              <a:t>Position wird über die relative Position zu anderen </a:t>
            </a:r>
            <a:r>
              <a:rPr lang="de-DE" sz="2000" dirty="0" err="1" smtClean="0"/>
              <a:t>Voxeln</a:t>
            </a:r>
            <a:r>
              <a:rPr lang="de-DE" sz="2000" dirty="0" smtClean="0"/>
              <a:t> bestimmt.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923928" y="574428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[1]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44408" y="574861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[2]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319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Einsatzbeispiele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Einsatz in der Medizin zur Darstellung bei Computertomographie seit 1973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5</a:t>
            </a:fld>
            <a:endParaRPr lang="de-DE"/>
          </a:p>
        </p:txBody>
      </p:sp>
      <p:pic>
        <p:nvPicPr>
          <p:cNvPr id="4098" name="Picture 2" descr="C:\Users\Matze\Documents\BachelorThesis\LaTeX\BachelorThesis\Bilder\MedicalMarchingCub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7272808" cy="293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064388" y="55797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[3]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543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Einsatzbeispiele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pic>
        <p:nvPicPr>
          <p:cNvPr id="5122" name="Picture 2" descr="C:\Users\Matze\Documents\BachelorThesis\LaTeX\BachelorThesis\Bilder\ComancheMaximumOverki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3" y="1771434"/>
            <a:ext cx="4130301" cy="30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6</a:t>
            </a:fld>
            <a:endParaRPr lang="de-DE"/>
          </a:p>
        </p:txBody>
      </p:sp>
      <p:pic>
        <p:nvPicPr>
          <p:cNvPr id="5124" name="Picture 4" descr="C:\Users\Matze\Documents\BachelorThesis\LaTeX\BachelorThesis\Bilder\Minecraf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61048"/>
            <a:ext cx="41816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atze\Documents\BachelorThesis\LaTeX\BachelorThesis\Bilder\Voxelste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25" y="1412776"/>
            <a:ext cx="3600400" cy="270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3818" y="4869160"/>
            <a:ext cx="3748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Einsatz im Spielebereich: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Commanche</a:t>
            </a:r>
            <a:r>
              <a:rPr lang="de-DE" sz="1600" dirty="0" smtClean="0"/>
              <a:t> Maximum Overkill  1992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Voxelstein</a:t>
            </a:r>
            <a:r>
              <a:rPr lang="de-DE" sz="1600" dirty="0" smtClean="0"/>
              <a:t> 3D 		    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Minecraft		     2009</a:t>
            </a:r>
            <a:endParaRPr lang="de-DE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179512" y="4592161"/>
            <a:ext cx="43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[4]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06425" y="1402457"/>
            <a:ext cx="43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[5]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134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atze\Documents\BachelorThesis\LaTeX\BachelorThesis\Bilder\RabbitTexture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3" b="401"/>
          <a:stretch/>
        </p:blipFill>
        <p:spPr bwMode="auto">
          <a:xfrm>
            <a:off x="4716016" y="3897296"/>
            <a:ext cx="3652973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Matze\Documents\BachelorThesis\LaTeX\BachelorThesis\Bilder\BlobbyObjec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t="13196" r="1277" b="2004"/>
          <a:stretch/>
        </p:blipFill>
        <p:spPr bwMode="auto">
          <a:xfrm>
            <a:off x="1158402" y="3901044"/>
            <a:ext cx="2915944" cy="20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tze\Documents\BachelorThesis\LaTeX\BachelorThesis\Bilder\Interpolate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" b="3264"/>
          <a:stretch/>
        </p:blipFill>
        <p:spPr bwMode="auto">
          <a:xfrm flipH="1">
            <a:off x="4572000" y="1628800"/>
            <a:ext cx="3888432" cy="21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atze\Documents\BachelorThesis\LaTeX\BachelorThesis\Bilder\MarchingCubesPossibiliti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44824"/>
            <a:ext cx="2093673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Bekannte Technologien zum Rendern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7</a:t>
            </a:fld>
            <a:endParaRPr lang="de-DE"/>
          </a:p>
        </p:txBody>
      </p:sp>
      <p:pic>
        <p:nvPicPr>
          <p:cNvPr id="6146" name="Picture 2" descr="C:\Users\Matze\Documents\BachelorThesis\LaTeX\BachelorThesis\Bilder\MinecraftMes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3865"/>
            <a:ext cx="3096344" cy="195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3429000"/>
            <a:ext cx="2448272" cy="360040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000" dirty="0" smtClean="0"/>
              <a:t>Rendern als fixer </a:t>
            </a:r>
            <a:r>
              <a:rPr lang="de-DE" sz="2000" dirty="0" err="1" smtClean="0"/>
              <a:t>Mesh</a:t>
            </a:r>
            <a:endParaRPr lang="de-DE" sz="20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355976" y="3501008"/>
            <a:ext cx="3096344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/>
              <a:t>Rendern mit </a:t>
            </a:r>
            <a:r>
              <a:rPr lang="de-DE" sz="2000" dirty="0" err="1" smtClean="0"/>
              <a:t>Marching</a:t>
            </a:r>
            <a:r>
              <a:rPr lang="de-DE" sz="2000" dirty="0" smtClean="0"/>
              <a:t> Cubes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5661248"/>
            <a:ext cx="3024336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/>
              <a:t>Rendern mit </a:t>
            </a:r>
            <a:r>
              <a:rPr lang="de-DE" sz="2000" dirty="0" err="1" smtClean="0"/>
              <a:t>Blobby</a:t>
            </a:r>
            <a:r>
              <a:rPr lang="de-DE" sz="2000" dirty="0" smtClean="0"/>
              <a:t>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4427984" y="5805264"/>
            <a:ext cx="2448272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/>
              <a:t>Rendern via </a:t>
            </a:r>
            <a:r>
              <a:rPr lang="de-DE" sz="2000" dirty="0" err="1" smtClean="0"/>
              <a:t>Raytracing</a:t>
            </a:r>
            <a:endParaRPr lang="de-DE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064049" y="1382720"/>
            <a:ext cx="43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[6]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8820472" y="1844824"/>
            <a:ext cx="50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[7]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98519" y="5564268"/>
            <a:ext cx="57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[8]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8302925" y="5796031"/>
            <a:ext cx="573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[9]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85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Entwickelte Methoden zum Rendering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348880"/>
            <a:ext cx="8229600" cy="348925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Eigenschaften eines </a:t>
            </a:r>
            <a:r>
              <a:rPr lang="de-DE" dirty="0" err="1" smtClean="0"/>
              <a:t>Voxels</a:t>
            </a:r>
            <a:endParaRPr lang="de-DE" dirty="0" smtClean="0"/>
          </a:p>
          <a:p>
            <a:r>
              <a:rPr lang="de-DE" sz="2800" dirty="0" smtClean="0"/>
              <a:t>Bis zu 64 Einheiten an Materialien pro </a:t>
            </a:r>
            <a:r>
              <a:rPr lang="de-DE" sz="2800" dirty="0" err="1" smtClean="0"/>
              <a:t>Voxel</a:t>
            </a:r>
            <a:endParaRPr lang="de-DE" sz="2800" dirty="0" smtClean="0"/>
          </a:p>
          <a:p>
            <a:r>
              <a:rPr lang="de-DE" sz="2800" dirty="0" smtClean="0"/>
              <a:t>Reihenfolge der Materialien nicht im </a:t>
            </a:r>
            <a:r>
              <a:rPr lang="de-DE" sz="2800" dirty="0" err="1" smtClean="0"/>
              <a:t>Voxel</a:t>
            </a:r>
            <a:r>
              <a:rPr lang="de-DE" sz="2800" dirty="0" smtClean="0"/>
              <a:t> festgelegt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9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Entwickelte Methoden zum Rendern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83965"/>
            <a:ext cx="8229600" cy="3993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Eine Textur pro </a:t>
            </a:r>
            <a:r>
              <a:rPr lang="de-DE" dirty="0" err="1" smtClean="0"/>
              <a:t>Voxel</a:t>
            </a:r>
            <a:endParaRPr lang="de-DE" dirty="0" smtClean="0"/>
          </a:p>
          <a:p>
            <a:r>
              <a:rPr lang="de-DE" sz="2400" dirty="0" smtClean="0"/>
              <a:t>Abhängigkeit von der Menge der Materialien im </a:t>
            </a:r>
            <a:r>
              <a:rPr lang="de-DE" sz="2400" dirty="0" err="1" smtClean="0"/>
              <a:t>Voxel</a:t>
            </a:r>
            <a:endParaRPr lang="de-DE" sz="2400" dirty="0" smtClean="0"/>
          </a:p>
          <a:p>
            <a:r>
              <a:rPr lang="de-DE" sz="2400" dirty="0" smtClean="0"/>
              <a:t>Abhängigkeit von den Materialien in den Umgebenden </a:t>
            </a:r>
            <a:r>
              <a:rPr lang="de-DE" sz="2400" dirty="0" err="1" smtClean="0"/>
              <a:t>Voxeln</a:t>
            </a:r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Bestimmung anhand in </a:t>
            </a:r>
            <a:r>
              <a:rPr lang="de-DE" sz="2400" dirty="0" err="1" smtClean="0"/>
              <a:t>Voxel</a:t>
            </a:r>
            <a:r>
              <a:rPr lang="de-DE" sz="2400" dirty="0" smtClean="0"/>
              <a:t> festgelegter Reihenfolge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11.10.2016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9</a:t>
            </a:fld>
            <a:endParaRPr lang="de-DE"/>
          </a:p>
        </p:txBody>
      </p:sp>
      <p:pic>
        <p:nvPicPr>
          <p:cNvPr id="11266" name="Picture 2" descr="C:\Users\Matze\Documents\BachelorThesis\LaTeX\BachelorThesis\Bilder\BspColorPerVox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17851"/>
            <a:ext cx="387605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Matze\Desktop\Form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68" y="3286348"/>
            <a:ext cx="2923936" cy="7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Matze\Desktop\Forme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89" y="4006428"/>
            <a:ext cx="1782887" cy="6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Matze\Desktop\Formel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907" y="4726508"/>
            <a:ext cx="2258325" cy="4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131840" y="4011389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131840" y="4508726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635896" y="4024660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27784" y="4508726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635896" y="4524631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487617" y="3317851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220072" y="3304845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940152" y="3304845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01907" y="4006428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12704" y="4006428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475655" y="4006429"/>
            <a:ext cx="510081" cy="476822"/>
          </a:xfrm>
          <a:prstGeom prst="rect">
            <a:avLst/>
          </a:prstGeom>
          <a:solidFill>
            <a:srgbClr val="92D050">
              <a:alpha val="50000"/>
            </a:srgbClr>
          </a:solidFill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084168" y="4726508"/>
            <a:ext cx="504056" cy="231775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2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Bildschirmpräsentation (4:3)</PresentationFormat>
  <Paragraphs>168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Rendern von Voxeln mit mehreren Materialien</vt:lpstr>
      <vt:lpstr>Gliederung</vt:lpstr>
      <vt:lpstr>Motivation und Zielsetzung</vt:lpstr>
      <vt:lpstr>Erklärung von Voxeln</vt:lpstr>
      <vt:lpstr>Einsatzbeispiele</vt:lpstr>
      <vt:lpstr>Einsatzbeispiele</vt:lpstr>
      <vt:lpstr>Bekannte Technologien zum Rendern</vt:lpstr>
      <vt:lpstr>Entwickelte Methoden zum Rendering</vt:lpstr>
      <vt:lpstr>Entwickelte Methoden zum Rendern</vt:lpstr>
      <vt:lpstr>Entwickelte Methoden zum Rendern</vt:lpstr>
      <vt:lpstr>Entwickelte Methoden zum Rendern</vt:lpstr>
      <vt:lpstr>Entwickelte Methoden zum Rendern</vt:lpstr>
      <vt:lpstr>Entwickelte Methoden zum Rendern</vt:lpstr>
      <vt:lpstr>Entwickelte Methoden zum Rendern</vt:lpstr>
      <vt:lpstr>Fazit</vt:lpstr>
      <vt:lpstr>PowerPoint-Präsentation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Rendern von Voxeln mit mehreren Materialien</dc:title>
  <dc:creator>Matze</dc:creator>
  <cp:lastModifiedBy>Matze</cp:lastModifiedBy>
  <cp:revision>53</cp:revision>
  <dcterms:created xsi:type="dcterms:W3CDTF">2016-10-08T13:39:14Z</dcterms:created>
  <dcterms:modified xsi:type="dcterms:W3CDTF">2016-10-10T21:02:13Z</dcterms:modified>
</cp:coreProperties>
</file>