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70" r:id="rId6"/>
    <p:sldId id="269" r:id="rId7"/>
    <p:sldId id="275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76545" autoAdjust="0"/>
  </p:normalViewPr>
  <p:slideViewPr>
    <p:cSldViewPr>
      <p:cViewPr varScale="1">
        <p:scale>
          <a:sx n="55" d="100"/>
          <a:sy n="55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49BE-D5A6-4121-A26B-F12657AC0195}" type="datetimeFigureOut">
              <a:rPr lang="de-DE" smtClean="0"/>
              <a:pPr/>
              <a:t>23.11.2018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FF93-9EBF-4647-AEEB-2E18A97A710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29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35F9-976D-4DE2-ABB0-B8F170B79E2D}" type="datetimeFigureOut">
              <a:rPr lang="de-DE" smtClean="0"/>
              <a:pPr/>
              <a:t>23.11.2018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3138-A9F2-4E75-AFA2-57467731C6F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3714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458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58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0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420888"/>
            <a:ext cx="8229600" cy="34892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1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732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356992"/>
            <a:ext cx="4040188" cy="2769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732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356991"/>
            <a:ext cx="4041775" cy="2769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5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43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627784" y="188640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Wissenschaftliches Projekt</a:t>
            </a:r>
            <a:endParaRPr lang="de-DE" sz="12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 konstruktive Methode zum Rendern von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Marching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Cubes </a:t>
            </a:r>
            <a:r>
              <a:rPr lang="de-DE" sz="18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Voxeln</a:t>
            </a:r>
            <a:r>
              <a:rPr lang="de-DE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mit unterschiedlichen Füllmengen und Materialien</a:t>
            </a:r>
            <a:endParaRPr lang="de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165304"/>
            <a:ext cx="9144000" cy="69269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26" name="Picture 2" descr="C:\Users\Matze\Downloads\HS_RV_Elektr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7418"/>
            <a:ext cx="1872208" cy="6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61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wpi.edu/~matt/courses/cs563/talks/meta_images/cross.gif" TargetMode="External"/><Relationship Id="rId3" Type="http://schemas.openxmlformats.org/officeDocument/2006/relationships/hyperlink" Target="http://www.sycode.com/products/point_cloud_ac/help/tutorial/tutorial2_points.gif" TargetMode="External"/><Relationship Id="rId7" Type="http://schemas.openxmlformats.org/officeDocument/2006/relationships/hyperlink" Target="http://www.cs.unc.edu/~marc/tutorial/img801.png" TargetMode="External"/><Relationship Id="rId2" Type="http://schemas.openxmlformats.org/officeDocument/2006/relationships/hyperlink" Target="http://thingiverse-production-new.s3.amazonaws.com/renders/f7/26/35/60/a9/stanford_bunny_7mm_repaired_sized_preview_feature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.bp.blogspot.com/-MPQU-iZaAWE/U3PV7DgIYuI/AAAAAAAAAJs/3nCm8f9KE4w/s1600/doesItBlend.jpg" TargetMode="External"/><Relationship Id="rId5" Type="http://schemas.openxmlformats.org/officeDocument/2006/relationships/hyperlink" Target="https://www.youtube.com/watch?v=6ZUdsRdokO4" TargetMode="External"/><Relationship Id="rId4" Type="http://schemas.openxmlformats.org/officeDocument/2006/relationships/hyperlink" Target="https://www.youtube.com/watch?v=51E_G7NCXVM" TargetMode="External"/><Relationship Id="rId9" Type="http://schemas.openxmlformats.org/officeDocument/2006/relationships/hyperlink" Target="http://www.noobody.org/BBP/VoxelRendering_6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Eine konstruktive Methode zum Rendern </a:t>
            </a:r>
            <a:r>
              <a:rPr lang="de-DE" sz="3200" dirty="0" smtClean="0"/>
              <a:t>von </a:t>
            </a:r>
            <a:r>
              <a:rPr lang="de-DE" sz="3200" dirty="0" err="1" smtClean="0"/>
              <a:t>Marching</a:t>
            </a:r>
            <a:r>
              <a:rPr lang="de-DE" sz="3200" dirty="0" smtClean="0"/>
              <a:t> </a:t>
            </a:r>
            <a:r>
              <a:rPr lang="de-DE" sz="3200" dirty="0" smtClean="0"/>
              <a:t>Cubes </a:t>
            </a:r>
            <a:r>
              <a:rPr lang="de-DE" sz="3200" dirty="0" err="1" smtClean="0"/>
              <a:t>Voxeln</a:t>
            </a:r>
            <a:r>
              <a:rPr lang="de-DE" sz="3200" dirty="0" smtClean="0"/>
              <a:t> </a:t>
            </a:r>
            <a:r>
              <a:rPr lang="de-DE" sz="3200" dirty="0" smtClean="0"/>
              <a:t>mit unterschiedlichen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Füllmengen </a:t>
            </a:r>
            <a:r>
              <a:rPr lang="de-DE" sz="3200" dirty="0" smtClean="0"/>
              <a:t>und Materialien</a:t>
            </a:r>
            <a:endParaRPr lang="de-D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248544"/>
          </a:xfrm>
        </p:spPr>
        <p:txBody>
          <a:bodyPr>
            <a:normAutofit/>
          </a:bodyPr>
          <a:lstStyle/>
          <a:p>
            <a:r>
              <a:rPr lang="de-DE" dirty="0" smtClean="0"/>
              <a:t>Wissenschaftliches Projekt </a:t>
            </a:r>
            <a:r>
              <a:rPr lang="de-DE" dirty="0" smtClean="0"/>
              <a:t>von</a:t>
            </a:r>
          </a:p>
          <a:p>
            <a:r>
              <a:rPr lang="de-DE" dirty="0" smtClean="0"/>
              <a:t>Matthias Mettenleiter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21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thingiverse-production-new.s3.amazonaws.com/renders/f7/26/35/60/a9/stanford_bunny_7mm_repaired_sized_preview_featured.jpg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www.sycode.com/products/point_cloud_ac/help/tutorial/tutorial2_points.gif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d29qn7q9z0j1p6.cloudfront.net/content/roypta/366/1878/3155/F1.medium.gif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www.youtube.com/watch?v=51E_G7NCXVM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www.youtube.com/watch?v=6ZUdsRdokO4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6"/>
              </a:rPr>
              <a:t>http://1.bp.blogspot.com/-</a:t>
            </a:r>
            <a:r>
              <a:rPr lang="de-DE" dirty="0" smtClean="0">
                <a:hlinkClick r:id="rId6"/>
              </a:rPr>
              <a:t>MPQU-iZaAWE/U3PV7DgIYuI/AAAAAAAAAJs/3nCm8f9KE4w/s1600/doesItBlend.jpg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7"/>
              </a:rPr>
              <a:t>http://www.cs.unc.edu/~</a:t>
            </a:r>
            <a:r>
              <a:rPr lang="de-DE" dirty="0" smtClean="0">
                <a:hlinkClick r:id="rId7"/>
              </a:rPr>
              <a:t>marc/tutorial/img801.png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8"/>
              </a:rPr>
              <a:t>https://web.cs.wpi.edu/~</a:t>
            </a:r>
            <a:r>
              <a:rPr lang="de-DE" dirty="0" smtClean="0">
                <a:hlinkClick r:id="rId8"/>
              </a:rPr>
              <a:t>matt/courses/cs563/talks/meta_images/cross.gif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9"/>
              </a:rPr>
              <a:t>http://</a:t>
            </a:r>
            <a:r>
              <a:rPr lang="de-DE" dirty="0" smtClean="0">
                <a:hlinkClick r:id="rId9"/>
              </a:rPr>
              <a:t>www.noobody.org/BBP/VoxelRendering_6.png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99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528392"/>
          </a:xfrm>
        </p:spPr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 smtClean="0"/>
          </a:p>
          <a:p>
            <a:r>
              <a:rPr lang="de-DE" dirty="0" smtClean="0"/>
              <a:t>Erklärung von </a:t>
            </a:r>
            <a:r>
              <a:rPr lang="de-DE" dirty="0" err="1" smtClean="0"/>
              <a:t>Marching</a:t>
            </a:r>
            <a:r>
              <a:rPr lang="de-DE" dirty="0" smtClean="0"/>
              <a:t> Cubes</a:t>
            </a:r>
            <a:endParaRPr lang="de-DE" dirty="0"/>
          </a:p>
          <a:p>
            <a:r>
              <a:rPr lang="de-DE" dirty="0" smtClean="0"/>
              <a:t>Zielsetzung</a:t>
            </a:r>
            <a:endParaRPr lang="de-DE" dirty="0" smtClean="0"/>
          </a:p>
          <a:p>
            <a:r>
              <a:rPr lang="de-DE" dirty="0" smtClean="0"/>
              <a:t>Umsetzung der Oberflächengenerierung</a:t>
            </a:r>
            <a:endParaRPr lang="de-DE" dirty="0" smtClean="0"/>
          </a:p>
          <a:p>
            <a:r>
              <a:rPr lang="de-DE" dirty="0" smtClean="0"/>
              <a:t>Umsetzung der </a:t>
            </a:r>
            <a:r>
              <a:rPr lang="de-DE" dirty="0" err="1" smtClean="0"/>
              <a:t>Texturierung</a:t>
            </a:r>
            <a:endParaRPr lang="de-DE" dirty="0" smtClean="0"/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04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636912"/>
            <a:ext cx="519492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Bisher ein Material pro </a:t>
            </a:r>
            <a:r>
              <a:rPr lang="de-DE" sz="2800" dirty="0" err="1" smtClean="0"/>
              <a:t>Voxel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 Neuer Ansatz: Mehrere Materialien pro </a:t>
            </a:r>
            <a:r>
              <a:rPr lang="de-DE" sz="2800" dirty="0" err="1" smtClean="0"/>
              <a:t>Voxel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pPr>
              <a:buFont typeface="Symbol"/>
              <a:buChar char="Þ"/>
            </a:pPr>
            <a:r>
              <a:rPr lang="de-DE" sz="2800" dirty="0" smtClean="0"/>
              <a:t> Frage: Wie rendern?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050" name="Picture 2" descr="C:\Users\Matze\Desktop\Materials in Vox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96346"/>
            <a:ext cx="3169635" cy="36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395536" y="3501008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9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95536" y="2852936"/>
            <a:ext cx="50405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Erklärung von </a:t>
            </a:r>
            <a:r>
              <a:rPr lang="de-DE" dirty="0" err="1" smtClean="0"/>
              <a:t>Marching</a:t>
            </a:r>
            <a:r>
              <a:rPr lang="de-DE" dirty="0" smtClean="0"/>
              <a:t> Cubes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076" name="Picture 4" descr="C:\Users\Matze\Desktop\Voxel Bunn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280" y="3429000"/>
            <a:ext cx="3434992" cy="258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tze\Desktop\pointClou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7265" y="3429000"/>
            <a:ext cx="1951159" cy="26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709073" y="501317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verwechseln mit Point-Cloud: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 smtClean="0"/>
              <a:t>Voxel</a:t>
            </a:r>
            <a:r>
              <a:rPr lang="de-DE" sz="2000" dirty="0" smtClean="0"/>
              <a:t> = </a:t>
            </a:r>
            <a:r>
              <a:rPr lang="de-DE" sz="2000" dirty="0" err="1" smtClean="0"/>
              <a:t>Volumetric</a:t>
            </a:r>
            <a:r>
              <a:rPr lang="de-DE" sz="2000" dirty="0" smtClean="0"/>
              <a:t> Pixel / Volume Element</a:t>
            </a:r>
          </a:p>
          <a:p>
            <a:r>
              <a:rPr lang="de-DE" sz="2000" dirty="0" smtClean="0"/>
              <a:t>Unterteilung von 3D Raum in einheitliche Zellen (Meistens Würfel)</a:t>
            </a:r>
          </a:p>
          <a:p>
            <a:r>
              <a:rPr lang="de-DE" sz="2000" dirty="0" smtClean="0"/>
              <a:t>Position wird über die relative Position zu anderen </a:t>
            </a:r>
            <a:r>
              <a:rPr lang="de-DE" sz="2000" dirty="0" err="1" smtClean="0"/>
              <a:t>Voxeln</a:t>
            </a:r>
            <a:r>
              <a:rPr lang="de-DE" sz="2000" dirty="0" smtClean="0"/>
              <a:t> bestimmt.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923928" y="5744289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[1]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8244408" y="5748617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[2]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xmlns="" val="4319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348880"/>
            <a:ext cx="8229600" cy="348925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Eigenschaften eines </a:t>
            </a:r>
            <a:r>
              <a:rPr lang="de-DE" dirty="0" err="1" smtClean="0"/>
              <a:t>Voxels</a:t>
            </a:r>
            <a:endParaRPr lang="de-DE" dirty="0" smtClean="0"/>
          </a:p>
          <a:p>
            <a:r>
              <a:rPr lang="de-DE" sz="2800" dirty="0" smtClean="0"/>
              <a:t>Bis zu 64 Einheiten an Materialien pro </a:t>
            </a:r>
            <a:r>
              <a:rPr lang="de-DE" sz="2800" dirty="0" err="1" smtClean="0"/>
              <a:t>Voxel</a:t>
            </a:r>
            <a:endParaRPr lang="de-DE" sz="2800" dirty="0" smtClean="0"/>
          </a:p>
          <a:p>
            <a:r>
              <a:rPr lang="de-DE" sz="2800" dirty="0" smtClean="0"/>
              <a:t>Reihenfolge der Materialien nicht im </a:t>
            </a:r>
            <a:r>
              <a:rPr lang="de-DE" sz="2800" dirty="0" err="1" smtClean="0"/>
              <a:t>Voxel</a:t>
            </a:r>
            <a:r>
              <a:rPr lang="de-DE" sz="2800" dirty="0" smtClean="0"/>
              <a:t> festgelegt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799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Umsetzung der Oberflächengenerierung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83965"/>
            <a:ext cx="8229600" cy="3993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Eine Textur pro </a:t>
            </a:r>
            <a:r>
              <a:rPr lang="de-DE" dirty="0" err="1" smtClean="0"/>
              <a:t>Voxel</a:t>
            </a:r>
            <a:endParaRPr lang="de-DE" dirty="0" smtClean="0"/>
          </a:p>
          <a:p>
            <a:r>
              <a:rPr lang="de-DE" sz="2400" dirty="0" smtClean="0"/>
              <a:t>Abhängigkeit von der Menge der Materialien im </a:t>
            </a:r>
            <a:r>
              <a:rPr lang="de-DE" sz="2400" dirty="0" err="1" smtClean="0"/>
              <a:t>Voxel</a:t>
            </a:r>
            <a:endParaRPr lang="de-DE" sz="2400" dirty="0" smtClean="0"/>
          </a:p>
          <a:p>
            <a:r>
              <a:rPr lang="de-DE" sz="2400" dirty="0" smtClean="0"/>
              <a:t>Abhängigkeit von den Materialien in den Umgebenden </a:t>
            </a:r>
            <a:r>
              <a:rPr lang="de-DE" sz="2400" dirty="0" err="1" smtClean="0"/>
              <a:t>Voxeln</a:t>
            </a:r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r>
              <a:rPr lang="de-DE" sz="2400" dirty="0" smtClean="0"/>
              <a:t>Bestimmung anhand in </a:t>
            </a:r>
            <a:r>
              <a:rPr lang="de-DE" sz="2400" dirty="0" err="1" smtClean="0"/>
              <a:t>Voxel</a:t>
            </a:r>
            <a:r>
              <a:rPr lang="de-DE" sz="2400" dirty="0" smtClean="0"/>
              <a:t> festgelegter Reihenfolge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1266" name="Picture 2" descr="C:\Users\Matze\Documents\BachelorThesis\LaTeX\BachelorThesis\Bilder\BspColorPerVox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17851"/>
            <a:ext cx="387605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Matze\Desktop\Forme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4368" y="3286348"/>
            <a:ext cx="2923936" cy="7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Matze\Desktop\Formel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3289" y="4006428"/>
            <a:ext cx="1782887" cy="6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Matze\Desktop\Formel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1907" y="4726508"/>
            <a:ext cx="2258325" cy="46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131840" y="4011389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131840" y="4508726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635896" y="4024660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27784" y="4508726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635896" y="4524631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487617" y="3317851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220072" y="3304845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5940152" y="3304845"/>
            <a:ext cx="504056" cy="45859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401907" y="4006428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012704" y="4006428"/>
            <a:ext cx="504056" cy="45859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475655" y="4006429"/>
            <a:ext cx="510081" cy="476822"/>
          </a:xfrm>
          <a:prstGeom prst="rect">
            <a:avLst/>
          </a:prstGeom>
          <a:solidFill>
            <a:srgbClr val="92D050">
              <a:alpha val="50000"/>
            </a:srgbClr>
          </a:solidFill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6084168" y="4726508"/>
            <a:ext cx="504056" cy="231775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52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6856" y="1844824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dirty="0" smtClean="0"/>
              <a:t>Materialien entlang eines Vektors</a:t>
            </a:r>
            <a:endParaRPr lang="de-DE" sz="3000" dirty="0"/>
          </a:p>
          <a:p>
            <a:r>
              <a:rPr lang="de-DE" sz="2400" dirty="0" smtClean="0"/>
              <a:t>Abhängigkeit von Reihenfolge der Materialien im </a:t>
            </a:r>
            <a:r>
              <a:rPr lang="de-DE" sz="2400" dirty="0" err="1" smtClean="0"/>
              <a:t>Voxel</a:t>
            </a:r>
            <a:endParaRPr lang="de-DE" sz="2400" dirty="0" smtClean="0"/>
          </a:p>
          <a:p>
            <a:pPr lvl="1"/>
            <a:r>
              <a:rPr lang="de-DE" sz="2000" dirty="0" smtClean="0"/>
              <a:t>Festgelegte Richtung</a:t>
            </a:r>
          </a:p>
          <a:p>
            <a:pPr lvl="1"/>
            <a:r>
              <a:rPr lang="de-DE" sz="2000" dirty="0" smtClean="0"/>
              <a:t>Zu den nicht verdeckten Seiten</a:t>
            </a:r>
          </a:p>
          <a:p>
            <a:pPr lvl="1"/>
            <a:endParaRPr lang="de-DE" sz="2000" dirty="0"/>
          </a:p>
          <a:p>
            <a:pPr lvl="1"/>
            <a:endParaRPr lang="de-DE" sz="2000" dirty="0" smtClean="0"/>
          </a:p>
          <a:p>
            <a:pPr lvl="1"/>
            <a:r>
              <a:rPr lang="de-DE" sz="2000" dirty="0" smtClean="0"/>
              <a:t>Abhängig von der Menge der Materialien in der Umgebung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Umsetzung der </a:t>
            </a:r>
            <a:r>
              <a:rPr lang="de-DE" dirty="0" err="1" smtClean="0"/>
              <a:t>Texturierung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3314" name="Picture 2" descr="C:\Users\Matze\Desktop\Formel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34575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Matze\Desktop\Forme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27336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17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/>
          <a:lstStyle/>
          <a:p>
            <a:r>
              <a:rPr lang="de-DE" dirty="0" smtClean="0"/>
              <a:t>Keine Methode als eindeutig Beste</a:t>
            </a:r>
          </a:p>
          <a:p>
            <a:r>
              <a:rPr lang="de-DE" dirty="0" smtClean="0"/>
              <a:t>Abhängig von Projekt und gewünschtem Effekt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8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7831" y="2276872"/>
            <a:ext cx="6210513" cy="3273227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Noch Fragen?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27.11.2018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332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Bildschirmpräsentation (4:3)</PresentationFormat>
  <Paragraphs>92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Eine konstruktive Methode zum Rendern von Marching Cubes Voxeln mit unterschiedlichen Füllmengen und Materialien</vt:lpstr>
      <vt:lpstr>Gliederung</vt:lpstr>
      <vt:lpstr>Motivation</vt:lpstr>
      <vt:lpstr>Erklärung von Marching Cubes</vt:lpstr>
      <vt:lpstr>Zielsetzung</vt:lpstr>
      <vt:lpstr>Umsetzung der Oberflächengenerierung</vt:lpstr>
      <vt:lpstr>Umsetzung der Texturierung</vt:lpstr>
      <vt:lpstr>Fazit</vt:lpstr>
      <vt:lpstr>Folie 9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Rendern von Voxeln mit mehreren Materialien</dc:title>
  <dc:creator>Matze</dc:creator>
  <cp:lastModifiedBy>Cornelia Mettenleiter</cp:lastModifiedBy>
  <cp:revision>76</cp:revision>
  <dcterms:created xsi:type="dcterms:W3CDTF">2016-10-08T13:39:14Z</dcterms:created>
  <dcterms:modified xsi:type="dcterms:W3CDTF">2018-11-23T09:21:26Z</dcterms:modified>
</cp:coreProperties>
</file>