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92" r:id="rId5"/>
    <p:sldId id="282" r:id="rId6"/>
    <p:sldId id="283" r:id="rId7"/>
    <p:sldId id="288" r:id="rId8"/>
    <p:sldId id="289" r:id="rId9"/>
    <p:sldId id="293" r:id="rId10"/>
    <p:sldId id="284" r:id="rId11"/>
    <p:sldId id="291" r:id="rId12"/>
    <p:sldId id="279" r:id="rId13"/>
    <p:sldId id="294" r:id="rId14"/>
    <p:sldId id="280" r:id="rId15"/>
    <p:sldId id="28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6545" autoAdjust="0"/>
  </p:normalViewPr>
  <p:slideViewPr>
    <p:cSldViewPr>
      <p:cViewPr varScale="1">
        <p:scale>
          <a:sx n="89" d="100"/>
          <a:sy n="89" d="100"/>
        </p:scale>
        <p:origin x="-22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49BE-D5A6-4121-A26B-F12657AC0195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FF93-9EBF-4647-AEEB-2E18A97A7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35F9-976D-4DE2-ABB0-B8F170B79E2D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3138-A9F2-4E75-AFA2-57467731C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4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7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0.1 sec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reagiert instant</a:t>
            </a:r>
          </a:p>
          <a:p>
            <a:r>
              <a:rPr lang="de-DE" baseline="0" dirty="0" smtClean="0"/>
              <a:t>1.0 sec -&gt; User merkt </a:t>
            </a:r>
            <a:r>
              <a:rPr lang="de-DE" baseline="0" dirty="0" err="1" smtClean="0"/>
              <a:t>verzögerung</a:t>
            </a:r>
            <a:r>
              <a:rPr lang="de-DE" baseline="0" dirty="0" smtClean="0"/>
              <a:t> aber ist noch im </a:t>
            </a:r>
            <a:r>
              <a:rPr lang="de-DE" baseline="0" dirty="0" err="1" smtClean="0"/>
              <a:t>arbeitsfluss</a:t>
            </a:r>
            <a:endParaRPr lang="de-DE" baseline="0" dirty="0" smtClean="0"/>
          </a:p>
          <a:p>
            <a:r>
              <a:rPr lang="de-DE" baseline="0" dirty="0" smtClean="0"/>
              <a:t>10 sec -&gt; Aufmerksamkeit geht noch nicht verloren</a:t>
            </a:r>
          </a:p>
          <a:p>
            <a:r>
              <a:rPr lang="de-DE" baseline="0" dirty="0" smtClean="0"/>
              <a:t>&gt;10 sec -&gt; Feedback notwendig, um Absturz auszuschließen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08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420888"/>
            <a:ext cx="8229600" cy="34892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732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356992"/>
            <a:ext cx="4040188" cy="2769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732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356991"/>
            <a:ext cx="4041775" cy="2769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165304"/>
            <a:ext cx="9144000" cy="69269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" y="116241"/>
            <a:ext cx="2664296" cy="8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ages.net/debugging-debugging-png-image" TargetMode="External"/><Relationship Id="rId2" Type="http://schemas.openxmlformats.org/officeDocument/2006/relationships/hyperlink" Target="https://www.researchgate.net/figure/CPU-vs-GPU-Architecture_fig1_2702225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puope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40" y="2132856"/>
            <a:ext cx="9036496" cy="1470025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 GPU-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248544"/>
          </a:xfrm>
        </p:spPr>
        <p:txBody>
          <a:bodyPr/>
          <a:lstStyle/>
          <a:p>
            <a:r>
              <a:rPr lang="de-DE" dirty="0" smtClean="0"/>
              <a:t>Mastervortrag von</a:t>
            </a:r>
          </a:p>
          <a:p>
            <a:r>
              <a:rPr lang="de-DE" dirty="0" smtClean="0"/>
              <a:t>Matthias Mettenleiter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10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3299286" cy="234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Zu </a:t>
            </a:r>
            <a:r>
              <a:rPr lang="de-DE" sz="2800" dirty="0" smtClean="0"/>
              <a:t>beachtende Aspekte in der Grafikpipeline</a:t>
            </a:r>
            <a:endParaRPr lang="de-DE" sz="2800" dirty="0"/>
          </a:p>
        </p:txBody>
      </p:sp>
      <p:pic>
        <p:nvPicPr>
          <p:cNvPr id="3075" name="Picture 3" descr="C:\Users\Matze\Documents\Git\Master-Thesis\ShaderSim\Thesis\Thesis\images\info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7"/>
            <a:ext cx="3816424" cy="52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11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1662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/>
          <a:lstStyle/>
          <a:p>
            <a:r>
              <a:rPr lang="de-DE" dirty="0"/>
              <a:t>Die Zielsetzung wurde erreicht</a:t>
            </a:r>
          </a:p>
          <a:p>
            <a:r>
              <a:rPr lang="de-DE" dirty="0" smtClean="0"/>
              <a:t>Die Methode ist anwendbar</a:t>
            </a:r>
          </a:p>
          <a:p>
            <a:r>
              <a:rPr lang="de-DE" dirty="0" smtClean="0"/>
              <a:t>Umgesetztes Beispiel ist von der Funktionalität stark eingeschränkt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Multi-Threading auf der CPU</a:t>
            </a:r>
          </a:p>
          <a:p>
            <a:r>
              <a:rPr lang="de-DE" dirty="0" smtClean="0"/>
              <a:t>Auslagern von teilen der Grafikpipeline zurück auf die GPU</a:t>
            </a:r>
            <a:endParaRPr lang="de-DE" dirty="0"/>
          </a:p>
          <a:p>
            <a:r>
              <a:rPr lang="de-DE" dirty="0" smtClean="0"/>
              <a:t>Anpassungen des Verhaltens innerhalb der Grafikpipeline (z.B. nur noch ein Fragment an einer spezifischen Position rendern)</a:t>
            </a:r>
          </a:p>
          <a:p>
            <a:r>
              <a:rPr lang="de-DE" dirty="0"/>
              <a:t>Beschränken der Funktionalität auf Teile der </a:t>
            </a:r>
            <a:r>
              <a:rPr lang="de-DE" dirty="0" smtClean="0"/>
              <a:t>Grafikpipeline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13</a:t>
            </a:fld>
            <a:endParaRPr lang="de-DE"/>
          </a:p>
        </p:txBody>
      </p:sp>
      <p:sp>
        <p:nvSpPr>
          <p:cNvPr id="7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Mögliche Modifikationen und Erweiterungen</a:t>
            </a:r>
            <a:endParaRPr lang="de-DE" sz="2800" dirty="0"/>
          </a:p>
          <a:p>
            <a:pPr lvl="8" algn="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611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7831" y="2276872"/>
            <a:ext cx="6210513" cy="3273227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Noch Fragen?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www.researchgate.net/figure/CPU-vs-GPU-Architecture_fig1_270222593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pngimages.net/debugging-debugging-png-image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https://gpuopen.com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https://www.nvidia.de/docs/IO/124748/header-nsight-logo.jpg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Zielsetzung</a:t>
            </a:r>
            <a:endParaRPr lang="de-DE" dirty="0"/>
          </a:p>
          <a:p>
            <a:r>
              <a:rPr lang="de-DE" dirty="0" smtClean="0"/>
              <a:t>Stand der Technik</a:t>
            </a:r>
          </a:p>
          <a:p>
            <a:r>
              <a:rPr lang="de-DE" dirty="0" smtClean="0"/>
              <a:t>Konzept</a:t>
            </a:r>
          </a:p>
          <a:p>
            <a:r>
              <a:rPr lang="de-DE" dirty="0" smtClean="0"/>
              <a:t>Ergebnis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822960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Debugging</a:t>
            </a:r>
            <a:endParaRPr lang="de-D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4" y="4119388"/>
            <a:ext cx="1137991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Matze\Desktop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83" y="2204864"/>
            <a:ext cx="5825218" cy="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9" y="3015966"/>
            <a:ext cx="4021666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12" y="3251611"/>
            <a:ext cx="3981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14" y="5352498"/>
            <a:ext cx="6702392" cy="7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2075150" cy="54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Problematik</a:t>
            </a:r>
            <a:endParaRPr lang="de-DE" sz="2800" dirty="0"/>
          </a:p>
        </p:txBody>
      </p:sp>
      <p:pic>
        <p:nvPicPr>
          <p:cNvPr id="2050" name="Picture 2" descr="CPU vs GPU Architecture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2052" name="Picture 4" descr="Debugging debugging 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winkelte Verbindung 12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292080" y="3068960"/>
            <a:ext cx="25922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zieren 29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Bildergebnis für nvidia nsigh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1" y="3356992"/>
            <a:ext cx="1700696" cy="67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PUOpe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35294"/>
            <a:ext cx="720080" cy="72008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7" name="Gewinkelte Verbindung 26"/>
          <p:cNvCxnSpPr/>
          <p:nvPr/>
        </p:nvCxnSpPr>
        <p:spPr>
          <a:xfrm rot="10800000" flipV="1">
            <a:off x="4713866" y="3068959"/>
            <a:ext cx="3170502" cy="2592289"/>
          </a:xfrm>
          <a:prstGeom prst="bentConnector3">
            <a:avLst>
              <a:gd name="adj1" fmla="val -55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feld 2060"/>
          <p:cNvSpPr txBox="1"/>
          <p:nvPr/>
        </p:nvSpPr>
        <p:spPr>
          <a:xfrm>
            <a:off x="7092281" y="4750880"/>
            <a:ext cx="90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für alle GPUs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7522178" y="407707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58" name="Textfeld 57"/>
          <p:cNvSpPr txBox="1"/>
          <p:nvPr/>
        </p:nvSpPr>
        <p:spPr>
          <a:xfrm>
            <a:off x="8781810" y="3887470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6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Debugging Methoden/Tools sind verwendbar</a:t>
            </a:r>
          </a:p>
          <a:p>
            <a:r>
              <a:rPr lang="de-DE" sz="2800" dirty="0" smtClean="0"/>
              <a:t>Keine Hardware/Treiber Abhängigkeiten</a:t>
            </a:r>
          </a:p>
          <a:p>
            <a:r>
              <a:rPr lang="de-DE" sz="2800" dirty="0" smtClean="0"/>
              <a:t>Output beim debuggen ist gleich/nicht unterscheidbar vom Output ohne Debugger </a:t>
            </a:r>
          </a:p>
          <a:p>
            <a:r>
              <a:rPr lang="de-DE" sz="2800" dirty="0" smtClean="0"/>
              <a:t>Performanz ist nicht im Fokus sollte aber Akzeptabel für UI-Wartezeiten sein (</a:t>
            </a:r>
            <a:r>
              <a:rPr lang="de-DE" sz="2800" dirty="0" err="1" smtClean="0"/>
              <a:t>max</a:t>
            </a:r>
            <a:r>
              <a:rPr lang="de-DE" sz="2800" dirty="0" smtClean="0"/>
              <a:t> 10 </a:t>
            </a:r>
            <a:r>
              <a:rPr lang="de-DE" sz="2800" dirty="0" err="1" smtClean="0"/>
              <a:t>sekunden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1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 smtClean="0"/>
              <a:t>Debuggen von Shader Code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Stand der Technik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Manuell Debuggen von </a:t>
            </a:r>
            <a:r>
              <a:rPr lang="de-DE" sz="2800" dirty="0" err="1"/>
              <a:t>Shadern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Stand der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7</a:t>
            </a:fld>
            <a:endParaRPr lang="de-DE"/>
          </a:p>
        </p:txBody>
      </p:sp>
      <p:pic>
        <p:nvPicPr>
          <p:cNvPr id="10" name="Picture 6" descr="Bildergebnis für nvidia nsigh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47" y="3220788"/>
            <a:ext cx="3840661" cy="15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PUOpe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43" y="3125418"/>
            <a:ext cx="1626148" cy="16261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feld 11"/>
          <p:cNvSpPr txBox="1"/>
          <p:nvPr/>
        </p:nvSpPr>
        <p:spPr>
          <a:xfrm>
            <a:off x="2931401" y="475156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6635995" y="450082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  <p:sp>
        <p:nvSpPr>
          <p:cNvPr id="14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Hardwareabhängige Lösungen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38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endParaRPr lang="de-DE" sz="28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63688" y="4293096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7798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9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pPr lvl="8" algn="r"/>
            <a:endParaRPr lang="de-DE" sz="16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996952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4221088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70229" y="4581128"/>
            <a:ext cx="1649643" cy="1111959"/>
          </a:xfrm>
          <a:prstGeom prst="bentConnector3">
            <a:avLst>
              <a:gd name="adj1" fmla="val -2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58112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581128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70229" y="4645634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770229" y="249289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>
            <a:off x="1770229" y="2636912"/>
            <a:ext cx="2232248" cy="360040"/>
          </a:xfrm>
          <a:prstGeom prst="bentConnector3">
            <a:avLst>
              <a:gd name="adj1" fmla="val 1001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187625" y="2164646"/>
            <a:ext cx="1224135" cy="3385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Shadercode</a:t>
            </a:r>
            <a:endParaRPr lang="de-DE" sz="16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  <p:pic>
        <p:nvPicPr>
          <p:cNvPr id="1026" name="Picture 2" descr="C:\Users\Matze\Downloads\infographic compu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53" y="4184817"/>
            <a:ext cx="3320245" cy="19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Bildschirmpräsentation (4:3)</PresentationFormat>
  <Paragraphs>125</Paragraphs>
  <Slides>15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Simulating the GPU-based shaders in the graphics pipeline on a CPU-based language to allow code inspection at runtime</vt:lpstr>
      <vt:lpstr>Gliederung</vt:lpstr>
      <vt:lpstr>Motivation</vt:lpstr>
      <vt:lpstr>Motivation</vt:lpstr>
      <vt:lpstr>Zielsetzung</vt:lpstr>
      <vt:lpstr>Stand der Technik</vt:lpstr>
      <vt:lpstr>Stand der Technik</vt:lpstr>
      <vt:lpstr>Konzept</vt:lpstr>
      <vt:lpstr>Konzept</vt:lpstr>
      <vt:lpstr>Ergebnis</vt:lpstr>
      <vt:lpstr>Ergebnis</vt:lpstr>
      <vt:lpstr>Fazit</vt:lpstr>
      <vt:lpstr>Fazit</vt:lpstr>
      <vt:lpstr>PowerPoint-Präsentation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Rendern von Voxeln mit mehreren Materialien</dc:title>
  <dc:creator>Matze</dc:creator>
  <cp:lastModifiedBy>Matze</cp:lastModifiedBy>
  <cp:revision>94</cp:revision>
  <dcterms:created xsi:type="dcterms:W3CDTF">2016-10-08T13:39:14Z</dcterms:created>
  <dcterms:modified xsi:type="dcterms:W3CDTF">2019-09-24T16:39:13Z</dcterms:modified>
</cp:coreProperties>
</file>